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51"/>
  </p:notesMasterIdLst>
  <p:sldIdLst>
    <p:sldId id="256" r:id="rId3"/>
    <p:sldId id="274" r:id="rId4"/>
    <p:sldId id="258" r:id="rId5"/>
    <p:sldId id="259" r:id="rId6"/>
    <p:sldId id="260" r:id="rId7"/>
    <p:sldId id="257" r:id="rId8"/>
    <p:sldId id="298" r:id="rId9"/>
    <p:sldId id="299" r:id="rId10"/>
    <p:sldId id="300" r:id="rId11"/>
    <p:sldId id="261" r:id="rId12"/>
    <p:sldId id="301" r:id="rId13"/>
    <p:sldId id="302" r:id="rId14"/>
    <p:sldId id="303"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Lst>
  <p:sldSz cx="9144000" cy="5143500" type="screen16x9"/>
  <p:notesSz cx="6858000" cy="9144000"/>
  <p:embeddedFontLst>
    <p:embeddedFont>
      <p:font typeface="Amatic SC" panose="020B0604020202020204" charset="-79"/>
      <p:regular r:id="rId52"/>
      <p:bold r:id="rId53"/>
    </p:embeddedFont>
    <p:embeddedFont>
      <p:font typeface="Bebas Neue" panose="020B0604020202020204" charset="0"/>
      <p:regular r:id="rId54"/>
    </p:embeddedFont>
    <p:embeddedFont>
      <p:font typeface="Calibri" panose="020F0502020204030204" pitchFamily="34" charset="0"/>
      <p:regular r:id="rId55"/>
      <p:bold r:id="rId56"/>
      <p:italic r:id="rId57"/>
      <p:boldItalic r:id="rId58"/>
    </p:embeddedFont>
    <p:embeddedFont>
      <p:font typeface="Playfair Display" panose="020B0604020202020204" charset="0"/>
      <p:regular r:id="rId59"/>
      <p:bold r:id="rId60"/>
      <p:italic r:id="rId61"/>
      <p:boldItalic r:id="rId62"/>
    </p:embeddedFont>
    <p:embeddedFont>
      <p:font typeface="Proxima Nova" panose="020B0604020202020204" charset="0"/>
      <p:regular r:id="rId63"/>
      <p:bold r:id="rId64"/>
      <p:italic r:id="rId65"/>
      <p:boldItalic r:id="rId66"/>
    </p:embeddedFont>
    <p:embeddedFont>
      <p:font typeface="Proxima Nova Semibold" panose="020B0604020202020204" charset="0"/>
      <p:regular r:id="rId67"/>
      <p:bold r:id="rId68"/>
      <p:boldItalic r:id="rId69"/>
    </p:embeddedFont>
    <p:embeddedFont>
      <p:font typeface="Raleway" panose="020B0604020202020204" charset="0"/>
      <p:regular r:id="rId70"/>
      <p:bold r:id="rId71"/>
      <p:italic r:id="rId72"/>
      <p:boldItalic r:id="rId73"/>
    </p:embeddedFont>
    <p:embeddedFont>
      <p:font typeface="Roboto Medium"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A0A524-87BA-408E-8683-ED19EE32F3F9}">
  <a:tblStyle styleId="{97A0A524-87BA-408E-8683-ED19EE32F3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b7a2474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fb7a2474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65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939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027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81fbe1a56_1_19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81fbe1a56_1_19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fcb544385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fcb5443854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e1d838b627_4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e1d838b627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e207fd22f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e207fd22f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81fbe1a56_1_18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81fbe1a56_1_18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f81fbe1a56_1_9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f81fbe1a56_1_9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f81fbe1a56_1_9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f81fbe1a56_1_9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f81fbe1a56_1_9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f81fbe1a56_1_9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f81fbe1a56_1_9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f81fbe1a56_1_9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f81fbe1a56_1_9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f81fbe1a56_1_9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f81fbe1a56_1_9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f81fbe1a56_1_9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6"/>
        <p:cNvGrpSpPr/>
        <p:nvPr/>
      </p:nvGrpSpPr>
      <p:grpSpPr>
        <a:xfrm>
          <a:off x="0" y="0"/>
          <a:ext cx="0" cy="0"/>
          <a:chOff x="0" y="0"/>
          <a:chExt cx="0" cy="0"/>
        </a:xfrm>
      </p:grpSpPr>
      <p:sp>
        <p:nvSpPr>
          <p:cNvPr id="3987" name="Google Shape;3987;gf81fbe1a56_1_12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8" name="Google Shape;3988;gf81fbe1a56_1_12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5"/>
        <p:cNvGrpSpPr/>
        <p:nvPr/>
      </p:nvGrpSpPr>
      <p:grpSpPr>
        <a:xfrm>
          <a:off x="0" y="0"/>
          <a:ext cx="0" cy="0"/>
          <a:chOff x="0" y="0"/>
          <a:chExt cx="0" cy="0"/>
        </a:xfrm>
      </p:grpSpPr>
      <p:sp>
        <p:nvSpPr>
          <p:cNvPr id="4406" name="Google Shape;4406;gf81fbe1a56_1_1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7" name="Google Shape;4407;gf81fbe1a56_1_1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f81fbe1a56_1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f81fbe1a56_1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0"/>
        <p:cNvGrpSpPr/>
        <p:nvPr/>
      </p:nvGrpSpPr>
      <p:grpSpPr>
        <a:xfrm>
          <a:off x="0" y="0"/>
          <a:ext cx="0" cy="0"/>
          <a:chOff x="0" y="0"/>
          <a:chExt cx="0" cy="0"/>
        </a:xfrm>
      </p:grpSpPr>
      <p:sp>
        <p:nvSpPr>
          <p:cNvPr id="4981" name="Google Shape;4981;gf81fbe1a56_1_13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2" name="Google Shape;4982;gf81fbe1a56_1_13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0"/>
        <p:cNvGrpSpPr/>
        <p:nvPr/>
      </p:nvGrpSpPr>
      <p:grpSpPr>
        <a:xfrm>
          <a:off x="0" y="0"/>
          <a:ext cx="0" cy="0"/>
          <a:chOff x="0" y="0"/>
          <a:chExt cx="0" cy="0"/>
        </a:xfrm>
      </p:grpSpPr>
      <p:sp>
        <p:nvSpPr>
          <p:cNvPr id="5361" name="Google Shape;5361;gf81fbe1a56_1_13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2" name="Google Shape;5362;gf81fbe1a56_1_13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4"/>
        <p:cNvGrpSpPr/>
        <p:nvPr/>
      </p:nvGrpSpPr>
      <p:grpSpPr>
        <a:xfrm>
          <a:off x="0" y="0"/>
          <a:ext cx="0" cy="0"/>
          <a:chOff x="0" y="0"/>
          <a:chExt cx="0" cy="0"/>
        </a:xfrm>
      </p:grpSpPr>
      <p:sp>
        <p:nvSpPr>
          <p:cNvPr id="5775" name="Google Shape;5775;gf81fbe1a56_1_14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6" name="Google Shape;5776;gf81fbe1a56_1_14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5"/>
        <p:cNvGrpSpPr/>
        <p:nvPr/>
      </p:nvGrpSpPr>
      <p:grpSpPr>
        <a:xfrm>
          <a:off x="0" y="0"/>
          <a:ext cx="0" cy="0"/>
          <a:chOff x="0" y="0"/>
          <a:chExt cx="0" cy="0"/>
        </a:xfrm>
      </p:grpSpPr>
      <p:sp>
        <p:nvSpPr>
          <p:cNvPr id="6136" name="Google Shape;6136;gf81fbe1a56_1_14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7" name="Google Shape;6137;gf81fbe1a56_1_14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5"/>
        <p:cNvGrpSpPr/>
        <p:nvPr/>
      </p:nvGrpSpPr>
      <p:grpSpPr>
        <a:xfrm>
          <a:off x="0" y="0"/>
          <a:ext cx="0" cy="0"/>
          <a:chOff x="0" y="0"/>
          <a:chExt cx="0" cy="0"/>
        </a:xfrm>
      </p:grpSpPr>
      <p:sp>
        <p:nvSpPr>
          <p:cNvPr id="6646" name="Google Shape;6646;gf81fbe1a56_1_15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7" name="Google Shape;6647;gf81fbe1a56_1_15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5"/>
        <p:cNvGrpSpPr/>
        <p:nvPr/>
      </p:nvGrpSpPr>
      <p:grpSpPr>
        <a:xfrm>
          <a:off x="0" y="0"/>
          <a:ext cx="0" cy="0"/>
          <a:chOff x="0" y="0"/>
          <a:chExt cx="0" cy="0"/>
        </a:xfrm>
      </p:grpSpPr>
      <p:sp>
        <p:nvSpPr>
          <p:cNvPr id="7266" name="Google Shape;7266;gf81fbe1a56_1_15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7" name="Google Shape;7267;gf81fbe1a56_1_15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9"/>
        <p:cNvGrpSpPr/>
        <p:nvPr/>
      </p:nvGrpSpPr>
      <p:grpSpPr>
        <a:xfrm>
          <a:off x="0" y="0"/>
          <a:ext cx="0" cy="0"/>
          <a:chOff x="0" y="0"/>
          <a:chExt cx="0" cy="0"/>
        </a:xfrm>
      </p:grpSpPr>
      <p:sp>
        <p:nvSpPr>
          <p:cNvPr id="7860" name="Google Shape;7860;gf81fbe1a56_1_16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1" name="Google Shape;7861;gf81fbe1a56_1_16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0"/>
        <p:cNvGrpSpPr/>
        <p:nvPr/>
      </p:nvGrpSpPr>
      <p:grpSpPr>
        <a:xfrm>
          <a:off x="0" y="0"/>
          <a:ext cx="0" cy="0"/>
          <a:chOff x="0" y="0"/>
          <a:chExt cx="0" cy="0"/>
        </a:xfrm>
      </p:grpSpPr>
      <p:sp>
        <p:nvSpPr>
          <p:cNvPr id="8181" name="Google Shape;8181;gf81fbe1a56_1_16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2" name="Google Shape;8182;gf81fbe1a56_1_16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8"/>
        <p:cNvGrpSpPr/>
        <p:nvPr/>
      </p:nvGrpSpPr>
      <p:grpSpPr>
        <a:xfrm>
          <a:off x="0" y="0"/>
          <a:ext cx="0" cy="0"/>
          <a:chOff x="0" y="0"/>
          <a:chExt cx="0" cy="0"/>
        </a:xfrm>
      </p:grpSpPr>
      <p:sp>
        <p:nvSpPr>
          <p:cNvPr id="8489" name="Google Shape;8489;gf81fbe1a56_1_18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0" name="Google Shape;8490;gf81fbe1a56_1_1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121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31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426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r="9132" b="9255"/>
          <a:stretch/>
        </p:blipFill>
        <p:spPr>
          <a:xfrm>
            <a:off x="0" y="0"/>
            <a:ext cx="9143999" cy="5143499"/>
          </a:xfrm>
          <a:prstGeom prst="rect">
            <a:avLst/>
          </a:prstGeom>
          <a:noFill/>
          <a:ln>
            <a:noFill/>
          </a:ln>
        </p:spPr>
      </p:pic>
      <p:sp>
        <p:nvSpPr>
          <p:cNvPr id="10" name="Google Shape;10;p2"/>
          <p:cNvSpPr txBox="1">
            <a:spLocks noGrp="1"/>
          </p:cNvSpPr>
          <p:nvPr>
            <p:ph type="ctrTitle"/>
          </p:nvPr>
        </p:nvSpPr>
        <p:spPr>
          <a:xfrm>
            <a:off x="709562" y="618050"/>
            <a:ext cx="5788500" cy="24702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09562" y="3088150"/>
            <a:ext cx="2810100" cy="7413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grpSp>
        <p:nvGrpSpPr>
          <p:cNvPr id="58" name="Google Shape;58;p11"/>
          <p:cNvGrpSpPr/>
          <p:nvPr/>
        </p:nvGrpSpPr>
        <p:grpSpPr>
          <a:xfrm>
            <a:off x="0" y="0"/>
            <a:ext cx="9144000" cy="5143499"/>
            <a:chOff x="0" y="0"/>
            <a:chExt cx="9144000" cy="5143499"/>
          </a:xfrm>
        </p:grpSpPr>
        <p:pic>
          <p:nvPicPr>
            <p:cNvPr id="59" name="Google Shape;59;p11"/>
            <p:cNvPicPr preferRelativeResize="0"/>
            <p:nvPr/>
          </p:nvPicPr>
          <p:blipFill rotWithShape="1">
            <a:blip r:embed="rId2">
              <a:alphaModFix amt="48000"/>
            </a:blip>
            <a:srcRect r="9132" b="9255"/>
            <a:stretch/>
          </p:blipFill>
          <p:spPr>
            <a:xfrm>
              <a:off x="0" y="0"/>
              <a:ext cx="9143999" cy="5143499"/>
            </a:xfrm>
            <a:prstGeom prst="rect">
              <a:avLst/>
            </a:prstGeom>
            <a:noFill/>
            <a:ln>
              <a:noFill/>
            </a:ln>
          </p:spPr>
        </p:pic>
        <p:pic>
          <p:nvPicPr>
            <p:cNvPr id="60" name="Google Shape;60;p11"/>
            <p:cNvPicPr preferRelativeResize="0"/>
            <p:nvPr/>
          </p:nvPicPr>
          <p:blipFill rotWithShape="1">
            <a:blip r:embed="rId3">
              <a:alphaModFix/>
            </a:blip>
            <a:srcRect l="12116" t="5990" r="59199" b="19962"/>
            <a:stretch/>
          </p:blipFill>
          <p:spPr>
            <a:xfrm flipH="1">
              <a:off x="6257525" y="539500"/>
              <a:ext cx="2886475" cy="4373526"/>
            </a:xfrm>
            <a:prstGeom prst="rect">
              <a:avLst/>
            </a:prstGeom>
            <a:noFill/>
            <a:ln>
              <a:noFill/>
            </a:ln>
          </p:spPr>
        </p:pic>
        <p:pic>
          <p:nvPicPr>
            <p:cNvPr id="61" name="Google Shape;61;p11"/>
            <p:cNvPicPr preferRelativeResize="0"/>
            <p:nvPr/>
          </p:nvPicPr>
          <p:blipFill rotWithShape="1">
            <a:blip r:embed="rId3">
              <a:alphaModFix/>
            </a:blip>
            <a:srcRect l="43059" t="29" r="36251" b="2247"/>
            <a:stretch/>
          </p:blipFill>
          <p:spPr>
            <a:xfrm flipH="1">
              <a:off x="1" y="254175"/>
              <a:ext cx="1716049" cy="4438825"/>
            </a:xfrm>
            <a:prstGeom prst="rect">
              <a:avLst/>
            </a:prstGeom>
            <a:noFill/>
            <a:ln>
              <a:noFill/>
            </a:ln>
          </p:spPr>
        </p:pic>
      </p:grpSp>
      <p:sp>
        <p:nvSpPr>
          <p:cNvPr id="62" name="Google Shape;62;p11"/>
          <p:cNvSpPr txBox="1">
            <a:spLocks noGrp="1"/>
          </p:cNvSpPr>
          <p:nvPr>
            <p:ph type="title" hasCustomPrompt="1"/>
          </p:nvPr>
        </p:nvSpPr>
        <p:spPr>
          <a:xfrm>
            <a:off x="1951800" y="1459425"/>
            <a:ext cx="5240400" cy="1206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2512050" y="2665825"/>
            <a:ext cx="41199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65"/>
        <p:cNvGrpSpPr/>
        <p:nvPr/>
      </p:nvGrpSpPr>
      <p:grpSpPr>
        <a:xfrm>
          <a:off x="0" y="0"/>
          <a:ext cx="0" cy="0"/>
          <a:chOff x="0" y="0"/>
          <a:chExt cx="0" cy="0"/>
        </a:xfrm>
      </p:grpSpPr>
      <p:grpSp>
        <p:nvGrpSpPr>
          <p:cNvPr id="66" name="Google Shape;66;p13"/>
          <p:cNvGrpSpPr/>
          <p:nvPr/>
        </p:nvGrpSpPr>
        <p:grpSpPr>
          <a:xfrm>
            <a:off x="0" y="0"/>
            <a:ext cx="9143999" cy="5143499"/>
            <a:chOff x="0" y="0"/>
            <a:chExt cx="9143999" cy="5143499"/>
          </a:xfrm>
        </p:grpSpPr>
        <p:pic>
          <p:nvPicPr>
            <p:cNvPr id="67" name="Google Shape;67;p13"/>
            <p:cNvPicPr preferRelativeResize="0"/>
            <p:nvPr/>
          </p:nvPicPr>
          <p:blipFill rotWithShape="1">
            <a:blip r:embed="rId2">
              <a:alphaModFix amt="49000"/>
            </a:blip>
            <a:srcRect t="5082" r="9132" b="14750"/>
            <a:stretch/>
          </p:blipFill>
          <p:spPr>
            <a:xfrm>
              <a:off x="0" y="0"/>
              <a:ext cx="9143999" cy="5143499"/>
            </a:xfrm>
            <a:prstGeom prst="rect">
              <a:avLst/>
            </a:prstGeom>
            <a:noFill/>
            <a:ln>
              <a:noFill/>
            </a:ln>
          </p:spPr>
        </p:pic>
        <p:pic>
          <p:nvPicPr>
            <p:cNvPr id="68" name="Google Shape;68;p13"/>
            <p:cNvPicPr preferRelativeResize="0"/>
            <p:nvPr/>
          </p:nvPicPr>
          <p:blipFill rotWithShape="1">
            <a:blip r:embed="rId3">
              <a:alphaModFix/>
            </a:blip>
            <a:srcRect l="23521" t="41230" r="58692" b="28181"/>
            <a:stretch/>
          </p:blipFill>
          <p:spPr>
            <a:xfrm>
              <a:off x="0" y="3495275"/>
              <a:ext cx="1602151" cy="1648224"/>
            </a:xfrm>
            <a:prstGeom prst="rect">
              <a:avLst/>
            </a:prstGeom>
            <a:noFill/>
            <a:ln>
              <a:noFill/>
            </a:ln>
          </p:spPr>
        </p:pic>
        <p:pic>
          <p:nvPicPr>
            <p:cNvPr id="69" name="Google Shape;69;p13"/>
            <p:cNvPicPr preferRelativeResize="0"/>
            <p:nvPr/>
          </p:nvPicPr>
          <p:blipFill rotWithShape="1">
            <a:blip r:embed="rId3">
              <a:alphaModFix/>
            </a:blip>
            <a:srcRect l="41351" t="35130" r="45354" b="24019"/>
            <a:stretch/>
          </p:blipFill>
          <p:spPr>
            <a:xfrm>
              <a:off x="7674850" y="2443050"/>
              <a:ext cx="1469148" cy="2700450"/>
            </a:xfrm>
            <a:prstGeom prst="rect">
              <a:avLst/>
            </a:prstGeom>
            <a:noFill/>
            <a:ln>
              <a:noFill/>
            </a:ln>
          </p:spPr>
        </p:pic>
      </p:grpSp>
      <p:sp>
        <p:nvSpPr>
          <p:cNvPr id="70" name="Google Shape;70;p13"/>
          <p:cNvSpPr txBox="1">
            <a:spLocks noGrp="1"/>
          </p:cNvSpPr>
          <p:nvPr>
            <p:ph type="title"/>
          </p:nvPr>
        </p:nvSpPr>
        <p:spPr>
          <a:xfrm>
            <a:off x="1382200" y="1693162"/>
            <a:ext cx="28743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3"/>
          <p:cNvSpPr txBox="1">
            <a:spLocks noGrp="1"/>
          </p:cNvSpPr>
          <p:nvPr>
            <p:ph type="subTitle" idx="1"/>
          </p:nvPr>
        </p:nvSpPr>
        <p:spPr>
          <a:xfrm>
            <a:off x="1382200" y="2304900"/>
            <a:ext cx="287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2"/>
          </p:nvPr>
        </p:nvSpPr>
        <p:spPr>
          <a:xfrm>
            <a:off x="4874750" y="1693162"/>
            <a:ext cx="28743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 name="Google Shape;73;p13"/>
          <p:cNvSpPr txBox="1">
            <a:spLocks noGrp="1"/>
          </p:cNvSpPr>
          <p:nvPr>
            <p:ph type="subTitle" idx="3"/>
          </p:nvPr>
        </p:nvSpPr>
        <p:spPr>
          <a:xfrm>
            <a:off x="4874750" y="2304900"/>
            <a:ext cx="287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4"/>
          </p:nvPr>
        </p:nvSpPr>
        <p:spPr>
          <a:xfrm>
            <a:off x="1382200" y="3367609"/>
            <a:ext cx="28743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5" name="Google Shape;75;p13"/>
          <p:cNvSpPr txBox="1">
            <a:spLocks noGrp="1"/>
          </p:cNvSpPr>
          <p:nvPr>
            <p:ph type="subTitle" idx="5"/>
          </p:nvPr>
        </p:nvSpPr>
        <p:spPr>
          <a:xfrm>
            <a:off x="1382200" y="3983047"/>
            <a:ext cx="287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6"/>
          </p:nvPr>
        </p:nvSpPr>
        <p:spPr>
          <a:xfrm>
            <a:off x="4884950" y="3367609"/>
            <a:ext cx="28539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 name="Google Shape;77;p13"/>
          <p:cNvSpPr txBox="1">
            <a:spLocks noGrp="1"/>
          </p:cNvSpPr>
          <p:nvPr>
            <p:ph type="subTitle" idx="7"/>
          </p:nvPr>
        </p:nvSpPr>
        <p:spPr>
          <a:xfrm>
            <a:off x="4874750" y="3983047"/>
            <a:ext cx="287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8"/>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13"/>
          <p:cNvSpPr txBox="1">
            <a:spLocks noGrp="1"/>
          </p:cNvSpPr>
          <p:nvPr>
            <p:ph type="title" idx="9" hasCustomPrompt="1"/>
          </p:nvPr>
        </p:nvSpPr>
        <p:spPr>
          <a:xfrm>
            <a:off x="2423200" y="1256604"/>
            <a:ext cx="7923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13" hasCustomPrompt="1"/>
          </p:nvPr>
        </p:nvSpPr>
        <p:spPr>
          <a:xfrm>
            <a:off x="2423200" y="2944275"/>
            <a:ext cx="7923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14" hasCustomPrompt="1"/>
          </p:nvPr>
        </p:nvSpPr>
        <p:spPr>
          <a:xfrm>
            <a:off x="5915750" y="1256604"/>
            <a:ext cx="7923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15" hasCustomPrompt="1"/>
          </p:nvPr>
        </p:nvSpPr>
        <p:spPr>
          <a:xfrm>
            <a:off x="5915750" y="2933626"/>
            <a:ext cx="7923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3"/>
        <p:cNvGrpSpPr/>
        <p:nvPr/>
      </p:nvGrpSpPr>
      <p:grpSpPr>
        <a:xfrm>
          <a:off x="0" y="0"/>
          <a:ext cx="0" cy="0"/>
          <a:chOff x="0" y="0"/>
          <a:chExt cx="0" cy="0"/>
        </a:xfrm>
      </p:grpSpPr>
      <p:grpSp>
        <p:nvGrpSpPr>
          <p:cNvPr id="84" name="Google Shape;84;p14"/>
          <p:cNvGrpSpPr/>
          <p:nvPr/>
        </p:nvGrpSpPr>
        <p:grpSpPr>
          <a:xfrm flipH="1">
            <a:off x="0" y="0"/>
            <a:ext cx="9150424" cy="5143499"/>
            <a:chOff x="-6423" y="0"/>
            <a:chExt cx="9150424" cy="5143499"/>
          </a:xfrm>
        </p:grpSpPr>
        <p:pic>
          <p:nvPicPr>
            <p:cNvPr id="85" name="Google Shape;85;p14"/>
            <p:cNvPicPr preferRelativeResize="0"/>
            <p:nvPr/>
          </p:nvPicPr>
          <p:blipFill rotWithShape="1">
            <a:blip r:embed="rId2">
              <a:alphaModFix amt="90000"/>
            </a:blip>
            <a:srcRect t="37100" r="37099" b="3453"/>
            <a:stretch/>
          </p:blipFill>
          <p:spPr>
            <a:xfrm flipH="1">
              <a:off x="0" y="0"/>
              <a:ext cx="9144001" cy="5143499"/>
            </a:xfrm>
            <a:prstGeom prst="rect">
              <a:avLst/>
            </a:prstGeom>
            <a:noFill/>
            <a:ln>
              <a:noFill/>
            </a:ln>
          </p:spPr>
        </p:pic>
        <p:pic>
          <p:nvPicPr>
            <p:cNvPr id="86" name="Google Shape;86;p14"/>
            <p:cNvPicPr preferRelativeResize="0"/>
            <p:nvPr/>
          </p:nvPicPr>
          <p:blipFill rotWithShape="1">
            <a:blip r:embed="rId3">
              <a:alphaModFix/>
            </a:blip>
            <a:srcRect l="60738" t="-676" r="26666" b="2646"/>
            <a:stretch/>
          </p:blipFill>
          <p:spPr>
            <a:xfrm flipH="1">
              <a:off x="-6423" y="1495475"/>
              <a:ext cx="1151699" cy="3640400"/>
            </a:xfrm>
            <a:prstGeom prst="rect">
              <a:avLst/>
            </a:prstGeom>
            <a:noFill/>
            <a:ln>
              <a:noFill/>
            </a:ln>
          </p:spPr>
        </p:pic>
        <p:pic>
          <p:nvPicPr>
            <p:cNvPr id="87" name="Google Shape;87;p14"/>
            <p:cNvPicPr preferRelativeResize="0"/>
            <p:nvPr/>
          </p:nvPicPr>
          <p:blipFill rotWithShape="1">
            <a:blip r:embed="rId4">
              <a:alphaModFix/>
            </a:blip>
            <a:srcRect l="40995" r="2405"/>
            <a:stretch/>
          </p:blipFill>
          <p:spPr>
            <a:xfrm flipH="1">
              <a:off x="8270651" y="1298600"/>
              <a:ext cx="873350" cy="1297950"/>
            </a:xfrm>
            <a:prstGeom prst="rect">
              <a:avLst/>
            </a:prstGeom>
            <a:noFill/>
            <a:ln>
              <a:noFill/>
            </a:ln>
          </p:spPr>
        </p:pic>
      </p:grpSp>
      <p:sp>
        <p:nvSpPr>
          <p:cNvPr id="88" name="Google Shape;88;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89"/>
        <p:cNvGrpSpPr/>
        <p:nvPr/>
      </p:nvGrpSpPr>
      <p:grpSpPr>
        <a:xfrm>
          <a:off x="0" y="0"/>
          <a:ext cx="0" cy="0"/>
          <a:chOff x="0" y="0"/>
          <a:chExt cx="0" cy="0"/>
        </a:xfrm>
      </p:grpSpPr>
      <p:grpSp>
        <p:nvGrpSpPr>
          <p:cNvPr id="90" name="Google Shape;90;p15"/>
          <p:cNvGrpSpPr/>
          <p:nvPr/>
        </p:nvGrpSpPr>
        <p:grpSpPr>
          <a:xfrm>
            <a:off x="0" y="0"/>
            <a:ext cx="9351400" cy="5143499"/>
            <a:chOff x="0" y="0"/>
            <a:chExt cx="9351400" cy="5143499"/>
          </a:xfrm>
        </p:grpSpPr>
        <p:pic>
          <p:nvPicPr>
            <p:cNvPr id="91" name="Google Shape;91;p15"/>
            <p:cNvPicPr preferRelativeResize="0"/>
            <p:nvPr/>
          </p:nvPicPr>
          <p:blipFill rotWithShape="1">
            <a:blip r:embed="rId2">
              <a:alphaModFix amt="48000"/>
            </a:blip>
            <a:srcRect r="9132" b="9255"/>
            <a:stretch/>
          </p:blipFill>
          <p:spPr>
            <a:xfrm>
              <a:off x="0" y="0"/>
              <a:ext cx="9143999" cy="5143499"/>
            </a:xfrm>
            <a:prstGeom prst="rect">
              <a:avLst/>
            </a:prstGeom>
            <a:noFill/>
            <a:ln>
              <a:noFill/>
            </a:ln>
          </p:spPr>
        </p:pic>
        <p:pic>
          <p:nvPicPr>
            <p:cNvPr id="92" name="Google Shape;92;p15"/>
            <p:cNvPicPr preferRelativeResize="0"/>
            <p:nvPr/>
          </p:nvPicPr>
          <p:blipFill rotWithShape="1">
            <a:blip r:embed="rId3">
              <a:alphaModFix/>
            </a:blip>
            <a:srcRect l="10054" t="40746" r="80037" b="28424"/>
            <a:stretch/>
          </p:blipFill>
          <p:spPr>
            <a:xfrm flipH="1">
              <a:off x="8354500" y="2592025"/>
              <a:ext cx="996900" cy="1820700"/>
            </a:xfrm>
            <a:prstGeom prst="round2DiagRect">
              <a:avLst>
                <a:gd name="adj1" fmla="val 28927"/>
                <a:gd name="adj2" fmla="val 0"/>
              </a:avLst>
            </a:prstGeom>
            <a:noFill/>
            <a:ln>
              <a:noFill/>
            </a:ln>
          </p:spPr>
        </p:pic>
        <p:pic>
          <p:nvPicPr>
            <p:cNvPr id="93" name="Google Shape;93;p15"/>
            <p:cNvPicPr preferRelativeResize="0"/>
            <p:nvPr/>
          </p:nvPicPr>
          <p:blipFill rotWithShape="1">
            <a:blip r:embed="rId3">
              <a:alphaModFix/>
            </a:blip>
            <a:srcRect l="41024" t="-6282" r="44771" b="24160"/>
            <a:stretch/>
          </p:blipFill>
          <p:spPr>
            <a:xfrm flipH="1">
              <a:off x="0" y="254175"/>
              <a:ext cx="1178200" cy="3730275"/>
            </a:xfrm>
            <a:prstGeom prst="rect">
              <a:avLst/>
            </a:prstGeom>
            <a:noFill/>
            <a:ln>
              <a:noFill/>
            </a:ln>
          </p:spPr>
        </p:pic>
      </p:grpSp>
      <p:sp>
        <p:nvSpPr>
          <p:cNvPr id="94" name="Google Shape;94;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95"/>
        <p:cNvGrpSpPr/>
        <p:nvPr/>
      </p:nvGrpSpPr>
      <p:grpSpPr>
        <a:xfrm>
          <a:off x="0" y="0"/>
          <a:ext cx="0" cy="0"/>
          <a:chOff x="0" y="0"/>
          <a:chExt cx="0" cy="0"/>
        </a:xfrm>
      </p:grpSpPr>
      <p:grpSp>
        <p:nvGrpSpPr>
          <p:cNvPr id="96" name="Google Shape;96;p16"/>
          <p:cNvGrpSpPr/>
          <p:nvPr/>
        </p:nvGrpSpPr>
        <p:grpSpPr>
          <a:xfrm>
            <a:off x="0" y="0"/>
            <a:ext cx="9144000" cy="5143499"/>
            <a:chOff x="0" y="0"/>
            <a:chExt cx="9144000" cy="5143499"/>
          </a:xfrm>
        </p:grpSpPr>
        <p:pic>
          <p:nvPicPr>
            <p:cNvPr id="97" name="Google Shape;97;p16"/>
            <p:cNvPicPr preferRelativeResize="0"/>
            <p:nvPr/>
          </p:nvPicPr>
          <p:blipFill rotWithShape="1">
            <a:blip r:embed="rId2">
              <a:alphaModFix amt="48000"/>
            </a:blip>
            <a:srcRect r="9132" b="9255"/>
            <a:stretch/>
          </p:blipFill>
          <p:spPr>
            <a:xfrm>
              <a:off x="0" y="0"/>
              <a:ext cx="9143999" cy="5143499"/>
            </a:xfrm>
            <a:prstGeom prst="rect">
              <a:avLst/>
            </a:prstGeom>
            <a:noFill/>
            <a:ln>
              <a:noFill/>
            </a:ln>
          </p:spPr>
        </p:pic>
        <p:pic>
          <p:nvPicPr>
            <p:cNvPr id="98" name="Google Shape;98;p16"/>
            <p:cNvPicPr preferRelativeResize="0"/>
            <p:nvPr/>
          </p:nvPicPr>
          <p:blipFill rotWithShape="1">
            <a:blip r:embed="rId3">
              <a:alphaModFix/>
            </a:blip>
            <a:srcRect l="12116" t="5990" r="59199" b="19962"/>
            <a:stretch/>
          </p:blipFill>
          <p:spPr>
            <a:xfrm flipH="1">
              <a:off x="6257525" y="539500"/>
              <a:ext cx="2886475" cy="4373526"/>
            </a:xfrm>
            <a:prstGeom prst="rect">
              <a:avLst/>
            </a:prstGeom>
            <a:noFill/>
            <a:ln>
              <a:noFill/>
            </a:ln>
          </p:spPr>
        </p:pic>
        <p:pic>
          <p:nvPicPr>
            <p:cNvPr id="99" name="Google Shape;99;p16"/>
            <p:cNvPicPr preferRelativeResize="0"/>
            <p:nvPr/>
          </p:nvPicPr>
          <p:blipFill rotWithShape="1">
            <a:blip r:embed="rId3">
              <a:alphaModFix/>
            </a:blip>
            <a:srcRect l="43059" t="29" r="36251" b="2247"/>
            <a:stretch/>
          </p:blipFill>
          <p:spPr>
            <a:xfrm flipH="1">
              <a:off x="1" y="254175"/>
              <a:ext cx="1716049" cy="4438825"/>
            </a:xfrm>
            <a:prstGeom prst="rect">
              <a:avLst/>
            </a:prstGeom>
            <a:noFill/>
            <a:ln>
              <a:noFill/>
            </a:ln>
          </p:spPr>
        </p:pic>
      </p:grpSp>
      <p:sp>
        <p:nvSpPr>
          <p:cNvPr id="100" name="Google Shape;100;p16"/>
          <p:cNvSpPr txBox="1">
            <a:spLocks noGrp="1"/>
          </p:cNvSpPr>
          <p:nvPr>
            <p:ph type="subTitle" idx="1"/>
          </p:nvPr>
        </p:nvSpPr>
        <p:spPr>
          <a:xfrm>
            <a:off x="5684450" y="1507900"/>
            <a:ext cx="2558700" cy="107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1" name="Google Shape;101;p16"/>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02"/>
        <p:cNvGrpSpPr/>
        <p:nvPr/>
      </p:nvGrpSpPr>
      <p:grpSpPr>
        <a:xfrm>
          <a:off x="0" y="0"/>
          <a:ext cx="0" cy="0"/>
          <a:chOff x="0" y="0"/>
          <a:chExt cx="0" cy="0"/>
        </a:xfrm>
      </p:grpSpPr>
      <p:grpSp>
        <p:nvGrpSpPr>
          <p:cNvPr id="103" name="Google Shape;103;p17"/>
          <p:cNvGrpSpPr/>
          <p:nvPr/>
        </p:nvGrpSpPr>
        <p:grpSpPr>
          <a:xfrm>
            <a:off x="0" y="0"/>
            <a:ext cx="9143999" cy="5143499"/>
            <a:chOff x="0" y="0"/>
            <a:chExt cx="9143999" cy="5143499"/>
          </a:xfrm>
        </p:grpSpPr>
        <p:pic>
          <p:nvPicPr>
            <p:cNvPr id="104" name="Google Shape;104;p17"/>
            <p:cNvPicPr preferRelativeResize="0"/>
            <p:nvPr/>
          </p:nvPicPr>
          <p:blipFill rotWithShape="1">
            <a:blip r:embed="rId2">
              <a:alphaModFix amt="48000"/>
            </a:blip>
            <a:srcRect r="9132" b="9255"/>
            <a:stretch/>
          </p:blipFill>
          <p:spPr>
            <a:xfrm>
              <a:off x="0" y="0"/>
              <a:ext cx="9143999" cy="5143499"/>
            </a:xfrm>
            <a:prstGeom prst="rect">
              <a:avLst/>
            </a:prstGeom>
            <a:noFill/>
            <a:ln>
              <a:noFill/>
            </a:ln>
          </p:spPr>
        </p:pic>
        <p:pic>
          <p:nvPicPr>
            <p:cNvPr id="105" name="Google Shape;105;p17"/>
            <p:cNvPicPr preferRelativeResize="0"/>
            <p:nvPr/>
          </p:nvPicPr>
          <p:blipFill rotWithShape="1">
            <a:blip r:embed="rId3">
              <a:alphaModFix/>
            </a:blip>
            <a:srcRect l="42945" t="5990" r="47750" b="19962"/>
            <a:stretch/>
          </p:blipFill>
          <p:spPr>
            <a:xfrm>
              <a:off x="8207775" y="152400"/>
              <a:ext cx="936224" cy="4373526"/>
            </a:xfrm>
            <a:prstGeom prst="rect">
              <a:avLst/>
            </a:prstGeom>
            <a:noFill/>
            <a:ln>
              <a:noFill/>
            </a:ln>
          </p:spPr>
        </p:pic>
        <p:pic>
          <p:nvPicPr>
            <p:cNvPr id="106" name="Google Shape;106;p17"/>
            <p:cNvPicPr preferRelativeResize="0"/>
            <p:nvPr/>
          </p:nvPicPr>
          <p:blipFill rotWithShape="1">
            <a:blip r:embed="rId3">
              <a:alphaModFix/>
            </a:blip>
            <a:srcRect l="28929" t="8771" r="60831" b="8165"/>
            <a:stretch/>
          </p:blipFill>
          <p:spPr>
            <a:xfrm>
              <a:off x="0" y="91175"/>
              <a:ext cx="1030349" cy="5000675"/>
            </a:xfrm>
            <a:prstGeom prst="rect">
              <a:avLst/>
            </a:prstGeom>
            <a:noFill/>
            <a:ln>
              <a:noFill/>
            </a:ln>
          </p:spPr>
        </p:pic>
      </p:grpSp>
      <p:sp>
        <p:nvSpPr>
          <p:cNvPr id="107" name="Google Shape;107;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7"/>
          <p:cNvSpPr txBox="1">
            <a:spLocks noGrp="1"/>
          </p:cNvSpPr>
          <p:nvPr>
            <p:ph type="body" idx="1"/>
          </p:nvPr>
        </p:nvSpPr>
        <p:spPr>
          <a:xfrm>
            <a:off x="848075" y="1122175"/>
            <a:ext cx="7407000" cy="3394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arker Grotesque SemiBold"/>
              <a:buChar char="●"/>
              <a:defRPr>
                <a:solidFill>
                  <a:srgbClr val="434343"/>
                </a:solidFill>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09"/>
        <p:cNvGrpSpPr/>
        <p:nvPr/>
      </p:nvGrpSpPr>
      <p:grpSpPr>
        <a:xfrm>
          <a:off x="0" y="0"/>
          <a:ext cx="0" cy="0"/>
          <a:chOff x="0" y="0"/>
          <a:chExt cx="0" cy="0"/>
        </a:xfrm>
      </p:grpSpPr>
      <p:pic>
        <p:nvPicPr>
          <p:cNvPr id="110" name="Google Shape;110;p18"/>
          <p:cNvPicPr preferRelativeResize="0"/>
          <p:nvPr/>
        </p:nvPicPr>
        <p:blipFill rotWithShape="1">
          <a:blip r:embed="rId2">
            <a:alphaModFix amt="48000"/>
          </a:blip>
          <a:srcRect r="9132" b="9255"/>
          <a:stretch/>
        </p:blipFill>
        <p:spPr>
          <a:xfrm flipH="1">
            <a:off x="0" y="0"/>
            <a:ext cx="9143999" cy="5143499"/>
          </a:xfrm>
          <a:prstGeom prst="rect">
            <a:avLst/>
          </a:prstGeom>
          <a:noFill/>
          <a:ln>
            <a:noFill/>
          </a:ln>
        </p:spPr>
      </p:pic>
      <p:sp>
        <p:nvSpPr>
          <p:cNvPr id="111" name="Google Shape;111;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18"/>
          <p:cNvSpPr txBox="1">
            <a:spLocks noGrp="1"/>
          </p:cNvSpPr>
          <p:nvPr>
            <p:ph type="body" idx="1"/>
          </p:nvPr>
        </p:nvSpPr>
        <p:spPr>
          <a:xfrm>
            <a:off x="848075" y="1122175"/>
            <a:ext cx="7407000" cy="32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arker Grotesque SemiBold"/>
              <a:buChar char="●"/>
              <a:defRPr>
                <a:solidFill>
                  <a:srgbClr val="434343"/>
                </a:solidFill>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3"/>
        <p:cNvGrpSpPr/>
        <p:nvPr/>
      </p:nvGrpSpPr>
      <p:grpSpPr>
        <a:xfrm>
          <a:off x="0" y="0"/>
          <a:ext cx="0" cy="0"/>
          <a:chOff x="0" y="0"/>
          <a:chExt cx="0" cy="0"/>
        </a:xfrm>
      </p:grpSpPr>
      <p:grpSp>
        <p:nvGrpSpPr>
          <p:cNvPr id="114" name="Google Shape;114;p19"/>
          <p:cNvGrpSpPr/>
          <p:nvPr/>
        </p:nvGrpSpPr>
        <p:grpSpPr>
          <a:xfrm>
            <a:off x="-33275" y="304800"/>
            <a:ext cx="9177277" cy="4838700"/>
            <a:chOff x="-32825" y="0"/>
            <a:chExt cx="9053247" cy="4269567"/>
          </a:xfrm>
        </p:grpSpPr>
        <p:pic>
          <p:nvPicPr>
            <p:cNvPr id="115" name="Google Shape;115;p19"/>
            <p:cNvPicPr preferRelativeResize="0"/>
            <p:nvPr/>
          </p:nvPicPr>
          <p:blipFill rotWithShape="1">
            <a:blip r:embed="rId2">
              <a:alphaModFix amt="48000"/>
            </a:blip>
            <a:srcRect r="10362" b="24676"/>
            <a:stretch/>
          </p:blipFill>
          <p:spPr>
            <a:xfrm>
              <a:off x="0" y="0"/>
              <a:ext cx="9020422" cy="4269567"/>
            </a:xfrm>
            <a:prstGeom prst="rect">
              <a:avLst/>
            </a:prstGeom>
            <a:noFill/>
            <a:ln>
              <a:noFill/>
            </a:ln>
          </p:spPr>
        </p:pic>
        <p:pic>
          <p:nvPicPr>
            <p:cNvPr id="116" name="Google Shape;116;p19"/>
            <p:cNvPicPr preferRelativeResize="0"/>
            <p:nvPr/>
          </p:nvPicPr>
          <p:blipFill rotWithShape="1">
            <a:blip r:embed="rId3">
              <a:alphaModFix/>
            </a:blip>
            <a:srcRect l="17422" t="5990" r="58145" b="33134"/>
            <a:stretch/>
          </p:blipFill>
          <p:spPr>
            <a:xfrm flipH="1">
              <a:off x="6767632" y="974874"/>
              <a:ext cx="2252788" cy="3294692"/>
            </a:xfrm>
            <a:prstGeom prst="rect">
              <a:avLst/>
            </a:prstGeom>
            <a:noFill/>
            <a:ln>
              <a:noFill/>
            </a:ln>
          </p:spPr>
        </p:pic>
        <p:pic>
          <p:nvPicPr>
            <p:cNvPr id="117" name="Google Shape;117;p19"/>
            <p:cNvPicPr preferRelativeResize="0"/>
            <p:nvPr/>
          </p:nvPicPr>
          <p:blipFill rotWithShape="1">
            <a:blip r:embed="rId3">
              <a:alphaModFix/>
            </a:blip>
            <a:srcRect l="42764" r="41588" b="11598"/>
            <a:stretch/>
          </p:blipFill>
          <p:spPr>
            <a:xfrm flipH="1">
              <a:off x="-32825" y="254169"/>
              <a:ext cx="1297844" cy="4015398"/>
            </a:xfrm>
            <a:prstGeom prst="rect">
              <a:avLst/>
            </a:prstGeom>
            <a:noFill/>
            <a:ln>
              <a:noFill/>
            </a:ln>
          </p:spPr>
        </p:pic>
      </p:grpSp>
      <p:sp>
        <p:nvSpPr>
          <p:cNvPr id="118" name="Google Shape;118;p19"/>
          <p:cNvSpPr txBox="1">
            <a:spLocks noGrp="1"/>
          </p:cNvSpPr>
          <p:nvPr>
            <p:ph type="title"/>
          </p:nvPr>
        </p:nvSpPr>
        <p:spPr>
          <a:xfrm>
            <a:off x="1024800" y="2560181"/>
            <a:ext cx="2336400" cy="38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9" name="Google Shape;119;p19"/>
          <p:cNvSpPr txBox="1">
            <a:spLocks noGrp="1"/>
          </p:cNvSpPr>
          <p:nvPr>
            <p:ph type="subTitle" idx="1"/>
          </p:nvPr>
        </p:nvSpPr>
        <p:spPr>
          <a:xfrm>
            <a:off x="1024800" y="3122806"/>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txBox="1">
            <a:spLocks noGrp="1"/>
          </p:cNvSpPr>
          <p:nvPr>
            <p:ph type="title" idx="2"/>
          </p:nvPr>
        </p:nvSpPr>
        <p:spPr>
          <a:xfrm>
            <a:off x="3403800" y="2560181"/>
            <a:ext cx="2336400" cy="38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19"/>
          <p:cNvSpPr txBox="1">
            <a:spLocks noGrp="1"/>
          </p:cNvSpPr>
          <p:nvPr>
            <p:ph type="subTitle" idx="3"/>
          </p:nvPr>
        </p:nvSpPr>
        <p:spPr>
          <a:xfrm>
            <a:off x="3403800" y="3122806"/>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9"/>
          <p:cNvSpPr txBox="1">
            <a:spLocks noGrp="1"/>
          </p:cNvSpPr>
          <p:nvPr>
            <p:ph type="title" idx="4"/>
          </p:nvPr>
        </p:nvSpPr>
        <p:spPr>
          <a:xfrm>
            <a:off x="5782800" y="2560181"/>
            <a:ext cx="2336400" cy="38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19"/>
          <p:cNvSpPr txBox="1">
            <a:spLocks noGrp="1"/>
          </p:cNvSpPr>
          <p:nvPr>
            <p:ph type="subTitle" idx="5"/>
          </p:nvPr>
        </p:nvSpPr>
        <p:spPr>
          <a:xfrm>
            <a:off x="5782800" y="3122806"/>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9"/>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5"/>
        <p:cNvGrpSpPr/>
        <p:nvPr/>
      </p:nvGrpSpPr>
      <p:grpSpPr>
        <a:xfrm>
          <a:off x="0" y="0"/>
          <a:ext cx="0" cy="0"/>
          <a:chOff x="0" y="0"/>
          <a:chExt cx="0" cy="0"/>
        </a:xfrm>
      </p:grpSpPr>
      <p:grpSp>
        <p:nvGrpSpPr>
          <p:cNvPr id="126" name="Google Shape;126;p20"/>
          <p:cNvGrpSpPr/>
          <p:nvPr/>
        </p:nvGrpSpPr>
        <p:grpSpPr>
          <a:xfrm>
            <a:off x="0" y="0"/>
            <a:ext cx="9143999" cy="5143499"/>
            <a:chOff x="0" y="0"/>
            <a:chExt cx="9143999" cy="5143499"/>
          </a:xfrm>
        </p:grpSpPr>
        <p:pic>
          <p:nvPicPr>
            <p:cNvPr id="127" name="Google Shape;127;p20"/>
            <p:cNvPicPr preferRelativeResize="0"/>
            <p:nvPr/>
          </p:nvPicPr>
          <p:blipFill rotWithShape="1">
            <a:blip r:embed="rId2">
              <a:alphaModFix amt="48000"/>
            </a:blip>
            <a:srcRect r="9132" b="9255"/>
            <a:stretch/>
          </p:blipFill>
          <p:spPr>
            <a:xfrm>
              <a:off x="0" y="0"/>
              <a:ext cx="9143999" cy="5143499"/>
            </a:xfrm>
            <a:prstGeom prst="rect">
              <a:avLst/>
            </a:prstGeom>
            <a:noFill/>
            <a:ln>
              <a:noFill/>
            </a:ln>
          </p:spPr>
        </p:pic>
        <p:pic>
          <p:nvPicPr>
            <p:cNvPr id="128" name="Google Shape;128;p20"/>
            <p:cNvPicPr preferRelativeResize="0"/>
            <p:nvPr/>
          </p:nvPicPr>
          <p:blipFill rotWithShape="1">
            <a:blip r:embed="rId3">
              <a:alphaModFix/>
            </a:blip>
            <a:srcRect l="42945" t="5990" r="47750" b="19962"/>
            <a:stretch/>
          </p:blipFill>
          <p:spPr>
            <a:xfrm>
              <a:off x="8207775" y="152400"/>
              <a:ext cx="936224" cy="4373526"/>
            </a:xfrm>
            <a:prstGeom prst="rect">
              <a:avLst/>
            </a:prstGeom>
            <a:noFill/>
            <a:ln>
              <a:noFill/>
            </a:ln>
          </p:spPr>
        </p:pic>
        <p:pic>
          <p:nvPicPr>
            <p:cNvPr id="129" name="Google Shape;129;p20"/>
            <p:cNvPicPr preferRelativeResize="0"/>
            <p:nvPr/>
          </p:nvPicPr>
          <p:blipFill rotWithShape="1">
            <a:blip r:embed="rId3">
              <a:alphaModFix/>
            </a:blip>
            <a:srcRect l="28929" t="8771" r="60831" b="8165"/>
            <a:stretch/>
          </p:blipFill>
          <p:spPr>
            <a:xfrm>
              <a:off x="0" y="91175"/>
              <a:ext cx="1030349" cy="5000675"/>
            </a:xfrm>
            <a:prstGeom prst="rect">
              <a:avLst/>
            </a:prstGeom>
            <a:noFill/>
            <a:ln>
              <a:noFill/>
            </a:ln>
          </p:spPr>
        </p:pic>
      </p:grpSp>
      <p:sp>
        <p:nvSpPr>
          <p:cNvPr id="130" name="Google Shape;130;p20"/>
          <p:cNvSpPr txBox="1">
            <a:spLocks noGrp="1"/>
          </p:cNvSpPr>
          <p:nvPr>
            <p:ph type="title"/>
          </p:nvPr>
        </p:nvSpPr>
        <p:spPr>
          <a:xfrm>
            <a:off x="948600" y="1565975"/>
            <a:ext cx="35892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131" name="Google Shape;131;p20"/>
          <p:cNvSpPr txBox="1">
            <a:spLocks noGrp="1"/>
          </p:cNvSpPr>
          <p:nvPr>
            <p:ph type="subTitle" idx="1"/>
          </p:nvPr>
        </p:nvSpPr>
        <p:spPr>
          <a:xfrm>
            <a:off x="1306050" y="2152500"/>
            <a:ext cx="2874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0"/>
          <p:cNvSpPr txBox="1">
            <a:spLocks noGrp="1"/>
          </p:cNvSpPr>
          <p:nvPr>
            <p:ph type="title" idx="2"/>
          </p:nvPr>
        </p:nvSpPr>
        <p:spPr>
          <a:xfrm>
            <a:off x="4580801" y="1565975"/>
            <a:ext cx="36147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133" name="Google Shape;133;p20"/>
          <p:cNvSpPr txBox="1">
            <a:spLocks noGrp="1"/>
          </p:cNvSpPr>
          <p:nvPr>
            <p:ph type="subTitle" idx="3"/>
          </p:nvPr>
        </p:nvSpPr>
        <p:spPr>
          <a:xfrm>
            <a:off x="4951001" y="2152500"/>
            <a:ext cx="2874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0"/>
          <p:cNvSpPr txBox="1">
            <a:spLocks noGrp="1"/>
          </p:cNvSpPr>
          <p:nvPr>
            <p:ph type="title" idx="4"/>
          </p:nvPr>
        </p:nvSpPr>
        <p:spPr>
          <a:xfrm>
            <a:off x="948600" y="3161885"/>
            <a:ext cx="35892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135" name="Google Shape;135;p20"/>
          <p:cNvSpPr txBox="1">
            <a:spLocks noGrp="1"/>
          </p:cNvSpPr>
          <p:nvPr>
            <p:ph type="subTitle" idx="5"/>
          </p:nvPr>
        </p:nvSpPr>
        <p:spPr>
          <a:xfrm>
            <a:off x="1306050" y="3746362"/>
            <a:ext cx="2874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0"/>
          <p:cNvSpPr txBox="1">
            <a:spLocks noGrp="1"/>
          </p:cNvSpPr>
          <p:nvPr>
            <p:ph type="title" idx="6"/>
          </p:nvPr>
        </p:nvSpPr>
        <p:spPr>
          <a:xfrm>
            <a:off x="4593551" y="3161885"/>
            <a:ext cx="3589200" cy="527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algn="ctr" rtl="0">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137" name="Google Shape;137;p20"/>
          <p:cNvSpPr txBox="1">
            <a:spLocks noGrp="1"/>
          </p:cNvSpPr>
          <p:nvPr>
            <p:ph type="subTitle" idx="7"/>
          </p:nvPr>
        </p:nvSpPr>
        <p:spPr>
          <a:xfrm>
            <a:off x="4951001" y="3746362"/>
            <a:ext cx="2874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0"/>
          <p:cNvSpPr txBox="1">
            <a:spLocks noGrp="1"/>
          </p:cNvSpPr>
          <p:nvPr>
            <p:ph type="title" idx="8"/>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74000"/>
          </a:blip>
          <a:srcRect b="11606"/>
          <a:stretch/>
        </p:blipFill>
        <p:spPr>
          <a:xfrm flipH="1">
            <a:off x="0" y="0"/>
            <a:ext cx="9182848" cy="5143499"/>
          </a:xfrm>
          <a:prstGeom prst="rect">
            <a:avLst/>
          </a:prstGeom>
          <a:noFill/>
          <a:ln>
            <a:noFill/>
          </a:ln>
        </p:spPr>
      </p:pic>
      <p:pic>
        <p:nvPicPr>
          <p:cNvPr id="14" name="Google Shape;14;p3"/>
          <p:cNvPicPr preferRelativeResize="0"/>
          <p:nvPr/>
        </p:nvPicPr>
        <p:blipFill>
          <a:blip r:embed="rId3">
            <a:alphaModFix/>
          </a:blip>
          <a:stretch>
            <a:fillRect/>
          </a:stretch>
        </p:blipFill>
        <p:spPr>
          <a:xfrm>
            <a:off x="152400" y="0"/>
            <a:ext cx="3929685" cy="5143500"/>
          </a:xfrm>
          <a:prstGeom prst="rect">
            <a:avLst/>
          </a:prstGeom>
          <a:noFill/>
          <a:ln>
            <a:noFill/>
          </a:ln>
        </p:spPr>
      </p:pic>
      <p:sp>
        <p:nvSpPr>
          <p:cNvPr id="15" name="Google Shape;15;p3"/>
          <p:cNvSpPr txBox="1">
            <a:spLocks noGrp="1"/>
          </p:cNvSpPr>
          <p:nvPr>
            <p:ph type="title"/>
          </p:nvPr>
        </p:nvSpPr>
        <p:spPr>
          <a:xfrm>
            <a:off x="2152350" y="1874825"/>
            <a:ext cx="4839300" cy="8418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3600"/>
              <a:buNone/>
              <a:defRPr sz="40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2152350" y="998475"/>
            <a:ext cx="1242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2152350" y="2751175"/>
            <a:ext cx="4839300" cy="4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9"/>
        <p:cNvGrpSpPr/>
        <p:nvPr/>
      </p:nvGrpSpPr>
      <p:grpSpPr>
        <a:xfrm>
          <a:off x="0" y="0"/>
          <a:ext cx="0" cy="0"/>
          <a:chOff x="0" y="0"/>
          <a:chExt cx="0" cy="0"/>
        </a:xfrm>
      </p:grpSpPr>
      <p:grpSp>
        <p:nvGrpSpPr>
          <p:cNvPr id="140" name="Google Shape;140;p21"/>
          <p:cNvGrpSpPr/>
          <p:nvPr/>
        </p:nvGrpSpPr>
        <p:grpSpPr>
          <a:xfrm>
            <a:off x="0" y="0"/>
            <a:ext cx="9144001" cy="5143499"/>
            <a:chOff x="0" y="0"/>
            <a:chExt cx="9144001" cy="5143499"/>
          </a:xfrm>
        </p:grpSpPr>
        <p:pic>
          <p:nvPicPr>
            <p:cNvPr id="141" name="Google Shape;141;p21"/>
            <p:cNvPicPr preferRelativeResize="0"/>
            <p:nvPr/>
          </p:nvPicPr>
          <p:blipFill rotWithShape="1">
            <a:blip r:embed="rId2">
              <a:alphaModFix amt="49000"/>
            </a:blip>
            <a:srcRect t="5082" r="9132" b="14750"/>
            <a:stretch/>
          </p:blipFill>
          <p:spPr>
            <a:xfrm>
              <a:off x="0" y="0"/>
              <a:ext cx="9143999" cy="5143499"/>
            </a:xfrm>
            <a:prstGeom prst="rect">
              <a:avLst/>
            </a:prstGeom>
            <a:noFill/>
            <a:ln>
              <a:noFill/>
            </a:ln>
          </p:spPr>
        </p:pic>
        <p:pic>
          <p:nvPicPr>
            <p:cNvPr id="142" name="Google Shape;142;p21"/>
            <p:cNvPicPr preferRelativeResize="0"/>
            <p:nvPr/>
          </p:nvPicPr>
          <p:blipFill rotWithShape="1">
            <a:blip r:embed="rId3">
              <a:alphaModFix/>
            </a:blip>
            <a:srcRect l="30107" t="39547" r="60287" b="29863"/>
            <a:stretch/>
          </p:blipFill>
          <p:spPr>
            <a:xfrm>
              <a:off x="0" y="2123675"/>
              <a:ext cx="865099" cy="1648224"/>
            </a:xfrm>
            <a:prstGeom prst="rect">
              <a:avLst/>
            </a:prstGeom>
            <a:noFill/>
            <a:ln>
              <a:noFill/>
            </a:ln>
          </p:spPr>
        </p:pic>
        <p:pic>
          <p:nvPicPr>
            <p:cNvPr id="143" name="Google Shape;143;p21"/>
            <p:cNvPicPr preferRelativeResize="0"/>
            <p:nvPr/>
          </p:nvPicPr>
          <p:blipFill rotWithShape="1">
            <a:blip r:embed="rId3">
              <a:alphaModFix/>
            </a:blip>
            <a:srcRect l="43177" t="33660" r="50050" b="25490"/>
            <a:stretch/>
          </p:blipFill>
          <p:spPr>
            <a:xfrm>
              <a:off x="8395625" y="2366850"/>
              <a:ext cx="748377" cy="2700450"/>
            </a:xfrm>
            <a:prstGeom prst="rect">
              <a:avLst/>
            </a:prstGeom>
            <a:noFill/>
            <a:ln>
              <a:noFill/>
            </a:ln>
          </p:spPr>
        </p:pic>
      </p:grpSp>
      <p:sp>
        <p:nvSpPr>
          <p:cNvPr id="144" name="Google Shape;144;p21"/>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1"/>
          <p:cNvSpPr txBox="1">
            <a:spLocks noGrp="1"/>
          </p:cNvSpPr>
          <p:nvPr>
            <p:ph type="title" idx="2"/>
          </p:nvPr>
        </p:nvSpPr>
        <p:spPr>
          <a:xfrm>
            <a:off x="719975" y="18523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21"/>
          <p:cNvSpPr txBox="1">
            <a:spLocks noGrp="1"/>
          </p:cNvSpPr>
          <p:nvPr>
            <p:ph type="subTitle" idx="1"/>
          </p:nvPr>
        </p:nvSpPr>
        <p:spPr>
          <a:xfrm>
            <a:off x="719975" y="22864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1"/>
          <p:cNvSpPr txBox="1">
            <a:spLocks noGrp="1"/>
          </p:cNvSpPr>
          <p:nvPr>
            <p:ph type="title" idx="3"/>
          </p:nvPr>
        </p:nvSpPr>
        <p:spPr>
          <a:xfrm>
            <a:off x="3419248" y="18523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21"/>
          <p:cNvSpPr txBox="1">
            <a:spLocks noGrp="1"/>
          </p:cNvSpPr>
          <p:nvPr>
            <p:ph type="subTitle" idx="4"/>
          </p:nvPr>
        </p:nvSpPr>
        <p:spPr>
          <a:xfrm>
            <a:off x="3419244" y="22864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1"/>
          <p:cNvSpPr txBox="1">
            <a:spLocks noGrp="1"/>
          </p:cNvSpPr>
          <p:nvPr>
            <p:ph type="title" idx="5"/>
          </p:nvPr>
        </p:nvSpPr>
        <p:spPr>
          <a:xfrm>
            <a:off x="719975" y="35905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1"/>
          <p:cNvSpPr txBox="1">
            <a:spLocks noGrp="1"/>
          </p:cNvSpPr>
          <p:nvPr>
            <p:ph type="subTitle" idx="6"/>
          </p:nvPr>
        </p:nvSpPr>
        <p:spPr>
          <a:xfrm>
            <a:off x="719975" y="40246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1"/>
          <p:cNvSpPr txBox="1">
            <a:spLocks noGrp="1"/>
          </p:cNvSpPr>
          <p:nvPr>
            <p:ph type="title" idx="7"/>
          </p:nvPr>
        </p:nvSpPr>
        <p:spPr>
          <a:xfrm>
            <a:off x="3419248" y="35905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1"/>
          <p:cNvSpPr txBox="1">
            <a:spLocks noGrp="1"/>
          </p:cNvSpPr>
          <p:nvPr>
            <p:ph type="subTitle" idx="8"/>
          </p:nvPr>
        </p:nvSpPr>
        <p:spPr>
          <a:xfrm>
            <a:off x="3419244" y="40246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1"/>
          <p:cNvSpPr txBox="1">
            <a:spLocks noGrp="1"/>
          </p:cNvSpPr>
          <p:nvPr>
            <p:ph type="title" idx="9"/>
          </p:nvPr>
        </p:nvSpPr>
        <p:spPr>
          <a:xfrm>
            <a:off x="6118520" y="18523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1"/>
          <p:cNvSpPr txBox="1">
            <a:spLocks noGrp="1"/>
          </p:cNvSpPr>
          <p:nvPr>
            <p:ph type="subTitle" idx="13"/>
          </p:nvPr>
        </p:nvSpPr>
        <p:spPr>
          <a:xfrm>
            <a:off x="6118520" y="22864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1"/>
          <p:cNvSpPr txBox="1">
            <a:spLocks noGrp="1"/>
          </p:cNvSpPr>
          <p:nvPr>
            <p:ph type="title" idx="14"/>
          </p:nvPr>
        </p:nvSpPr>
        <p:spPr>
          <a:xfrm>
            <a:off x="6118520" y="35905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21"/>
          <p:cNvSpPr txBox="1">
            <a:spLocks noGrp="1"/>
          </p:cNvSpPr>
          <p:nvPr>
            <p:ph type="subTitle" idx="15"/>
          </p:nvPr>
        </p:nvSpPr>
        <p:spPr>
          <a:xfrm>
            <a:off x="6118520" y="40246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57"/>
        <p:cNvGrpSpPr/>
        <p:nvPr/>
      </p:nvGrpSpPr>
      <p:grpSpPr>
        <a:xfrm>
          <a:off x="0" y="0"/>
          <a:ext cx="0" cy="0"/>
          <a:chOff x="0" y="0"/>
          <a:chExt cx="0" cy="0"/>
        </a:xfrm>
      </p:grpSpPr>
      <p:grpSp>
        <p:nvGrpSpPr>
          <p:cNvPr id="158" name="Google Shape;158;p22"/>
          <p:cNvGrpSpPr/>
          <p:nvPr/>
        </p:nvGrpSpPr>
        <p:grpSpPr>
          <a:xfrm flipH="1">
            <a:off x="0" y="0"/>
            <a:ext cx="9150424" cy="5143499"/>
            <a:chOff x="-6423" y="0"/>
            <a:chExt cx="9150424" cy="5143499"/>
          </a:xfrm>
        </p:grpSpPr>
        <p:pic>
          <p:nvPicPr>
            <p:cNvPr id="159" name="Google Shape;159;p22"/>
            <p:cNvPicPr preferRelativeResize="0"/>
            <p:nvPr/>
          </p:nvPicPr>
          <p:blipFill rotWithShape="1">
            <a:blip r:embed="rId2">
              <a:alphaModFix amt="90000"/>
            </a:blip>
            <a:srcRect t="37100" r="37099" b="3453"/>
            <a:stretch/>
          </p:blipFill>
          <p:spPr>
            <a:xfrm flipH="1">
              <a:off x="0" y="0"/>
              <a:ext cx="9144001" cy="5143499"/>
            </a:xfrm>
            <a:prstGeom prst="rect">
              <a:avLst/>
            </a:prstGeom>
            <a:noFill/>
            <a:ln>
              <a:noFill/>
            </a:ln>
          </p:spPr>
        </p:pic>
        <p:pic>
          <p:nvPicPr>
            <p:cNvPr id="160" name="Google Shape;160;p22"/>
            <p:cNvPicPr preferRelativeResize="0"/>
            <p:nvPr/>
          </p:nvPicPr>
          <p:blipFill rotWithShape="1">
            <a:blip r:embed="rId3">
              <a:alphaModFix/>
            </a:blip>
            <a:srcRect l="60738" t="-676" r="26666" b="2646"/>
            <a:stretch/>
          </p:blipFill>
          <p:spPr>
            <a:xfrm flipH="1">
              <a:off x="-6423" y="1495475"/>
              <a:ext cx="1151699" cy="3640400"/>
            </a:xfrm>
            <a:prstGeom prst="rect">
              <a:avLst/>
            </a:prstGeom>
            <a:noFill/>
            <a:ln>
              <a:noFill/>
            </a:ln>
          </p:spPr>
        </p:pic>
        <p:pic>
          <p:nvPicPr>
            <p:cNvPr id="161" name="Google Shape;161;p22"/>
            <p:cNvPicPr preferRelativeResize="0"/>
            <p:nvPr/>
          </p:nvPicPr>
          <p:blipFill rotWithShape="1">
            <a:blip r:embed="rId4">
              <a:alphaModFix/>
            </a:blip>
            <a:srcRect l="40995" r="2405"/>
            <a:stretch/>
          </p:blipFill>
          <p:spPr>
            <a:xfrm flipH="1">
              <a:off x="8270651" y="1298600"/>
              <a:ext cx="873350" cy="1297950"/>
            </a:xfrm>
            <a:prstGeom prst="rect">
              <a:avLst/>
            </a:prstGeom>
            <a:noFill/>
            <a:ln>
              <a:noFill/>
            </a:ln>
          </p:spPr>
        </p:pic>
      </p:grpSp>
      <p:sp>
        <p:nvSpPr>
          <p:cNvPr id="162" name="Google Shape;162;p22"/>
          <p:cNvSpPr txBox="1">
            <a:spLocks noGrp="1"/>
          </p:cNvSpPr>
          <p:nvPr>
            <p:ph type="title" hasCustomPrompt="1"/>
          </p:nvPr>
        </p:nvSpPr>
        <p:spPr>
          <a:xfrm>
            <a:off x="4359950" y="1016306"/>
            <a:ext cx="3881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3" name="Google Shape;163;p22"/>
          <p:cNvSpPr txBox="1">
            <a:spLocks noGrp="1"/>
          </p:cNvSpPr>
          <p:nvPr>
            <p:ph type="subTitle" idx="1"/>
          </p:nvPr>
        </p:nvSpPr>
        <p:spPr>
          <a:xfrm>
            <a:off x="4692800" y="1974338"/>
            <a:ext cx="3215400" cy="429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2"/>
          <p:cNvSpPr txBox="1">
            <a:spLocks noGrp="1"/>
          </p:cNvSpPr>
          <p:nvPr>
            <p:ph type="title" idx="2" hasCustomPrompt="1"/>
          </p:nvPr>
        </p:nvSpPr>
        <p:spPr>
          <a:xfrm>
            <a:off x="1107250" y="2951121"/>
            <a:ext cx="3576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5" name="Google Shape;165;p22"/>
          <p:cNvSpPr txBox="1">
            <a:spLocks noGrp="1"/>
          </p:cNvSpPr>
          <p:nvPr>
            <p:ph type="subTitle" idx="3"/>
          </p:nvPr>
        </p:nvSpPr>
        <p:spPr>
          <a:xfrm>
            <a:off x="1414000" y="3917390"/>
            <a:ext cx="2963100" cy="428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blip>
          <a:srcRect r="9132" b="9255"/>
          <a:stretch/>
        </p:blipFill>
        <p:spPr>
          <a:xfrm>
            <a:off x="0" y="0"/>
            <a:ext cx="9143999" cy="5143499"/>
          </a:xfrm>
          <a:prstGeom prst="rect">
            <a:avLst/>
          </a:prstGeom>
          <a:noFill/>
          <a:ln>
            <a:noFill/>
          </a:ln>
        </p:spPr>
      </p:pic>
      <p:sp>
        <p:nvSpPr>
          <p:cNvPr id="168" name="Google Shape;168;p23"/>
          <p:cNvSpPr txBox="1">
            <a:spLocks noGrp="1"/>
          </p:cNvSpPr>
          <p:nvPr>
            <p:ph type="ctrTitle"/>
          </p:nvPr>
        </p:nvSpPr>
        <p:spPr>
          <a:xfrm>
            <a:off x="2429950" y="65187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9" name="Google Shape;169;p23"/>
          <p:cNvSpPr txBox="1">
            <a:spLocks noGrp="1"/>
          </p:cNvSpPr>
          <p:nvPr>
            <p:ph type="subTitle" idx="1"/>
          </p:nvPr>
        </p:nvSpPr>
        <p:spPr>
          <a:xfrm>
            <a:off x="2425075" y="1610400"/>
            <a:ext cx="4293900" cy="128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0" name="Google Shape;170;p23"/>
          <p:cNvSpPr txBox="1">
            <a:spLocks noGrp="1"/>
          </p:cNvSpPr>
          <p:nvPr>
            <p:ph type="subTitle" idx="2"/>
          </p:nvPr>
        </p:nvSpPr>
        <p:spPr>
          <a:xfrm>
            <a:off x="2425000" y="3528250"/>
            <a:ext cx="4293900" cy="45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1" name="Google Shape;171;p23"/>
          <p:cNvSpPr txBox="1"/>
          <p:nvPr/>
        </p:nvSpPr>
        <p:spPr>
          <a:xfrm>
            <a:off x="2685600" y="3984550"/>
            <a:ext cx="3772800" cy="616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2"/>
                </a:solidFill>
                <a:latin typeface="Raleway"/>
                <a:ea typeface="Raleway"/>
                <a:cs typeface="Raleway"/>
                <a:sym typeface="Raleway"/>
              </a:rPr>
              <a:t>CREDITS: This presentation template was created </a:t>
            </a:r>
            <a:r>
              <a:rPr lang="en" sz="1000" b="1">
                <a:solidFill>
                  <a:schemeClr val="dk2"/>
                </a:solidFill>
                <a:latin typeface="Raleway"/>
                <a:ea typeface="Raleway"/>
                <a:cs typeface="Raleway"/>
                <a:sym typeface="Raleway"/>
              </a:rPr>
              <a:t>by </a:t>
            </a:r>
            <a:r>
              <a:rPr lang="en" sz="1000" b="1">
                <a:solidFill>
                  <a:schemeClr val="dk2"/>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Slidesgo</a:t>
            </a:r>
            <a:r>
              <a:rPr lang="en" sz="1000">
                <a:solidFill>
                  <a:schemeClr val="dk2"/>
                </a:solidFill>
                <a:latin typeface="Raleway"/>
                <a:ea typeface="Raleway"/>
                <a:cs typeface="Raleway"/>
                <a:sym typeface="Raleway"/>
              </a:rPr>
              <a:t>, including icons </a:t>
            </a:r>
            <a:r>
              <a:rPr lang="en" sz="1000" b="1">
                <a:solidFill>
                  <a:schemeClr val="dk2"/>
                </a:solidFill>
                <a:latin typeface="Raleway"/>
                <a:ea typeface="Raleway"/>
                <a:cs typeface="Raleway"/>
                <a:sym typeface="Raleway"/>
              </a:rPr>
              <a:t>by </a:t>
            </a:r>
            <a:r>
              <a:rPr lang="en" sz="1000" b="1">
                <a:solidFill>
                  <a:schemeClr val="dk2"/>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Flaticon</a:t>
            </a:r>
            <a:r>
              <a:rPr lang="en" sz="1000">
                <a:solidFill>
                  <a:schemeClr val="dk2"/>
                </a:solidFill>
                <a:latin typeface="Raleway"/>
                <a:ea typeface="Raleway"/>
                <a:cs typeface="Raleway"/>
                <a:sym typeface="Raleway"/>
              </a:rPr>
              <a:t> and infographics &amp; images </a:t>
            </a:r>
            <a:r>
              <a:rPr lang="en" sz="1000" b="1">
                <a:solidFill>
                  <a:schemeClr val="dk2"/>
                </a:solidFill>
                <a:latin typeface="Raleway"/>
                <a:ea typeface="Raleway"/>
                <a:cs typeface="Raleway"/>
                <a:sym typeface="Raleway"/>
              </a:rPr>
              <a:t>by </a:t>
            </a:r>
            <a:r>
              <a:rPr lang="en" sz="1000" b="1">
                <a:solidFill>
                  <a:schemeClr val="dk2"/>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Freepik</a:t>
            </a:r>
            <a:endParaRPr sz="1000" b="1">
              <a:solidFill>
                <a:schemeClr val="dk2"/>
              </a:solidFill>
              <a:latin typeface="Raleway"/>
              <a:ea typeface="Raleway"/>
              <a:cs typeface="Raleway"/>
              <a:sym typeface="Raleway"/>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2"/>
        <p:cNvGrpSpPr/>
        <p:nvPr/>
      </p:nvGrpSpPr>
      <p:grpSpPr>
        <a:xfrm>
          <a:off x="0" y="0"/>
          <a:ext cx="0" cy="0"/>
          <a:chOff x="0" y="0"/>
          <a:chExt cx="0" cy="0"/>
        </a:xfrm>
      </p:grpSpPr>
      <p:grpSp>
        <p:nvGrpSpPr>
          <p:cNvPr id="173" name="Google Shape;173;p24"/>
          <p:cNvGrpSpPr/>
          <p:nvPr/>
        </p:nvGrpSpPr>
        <p:grpSpPr>
          <a:xfrm flipH="1">
            <a:off x="0" y="0"/>
            <a:ext cx="9144001" cy="5143499"/>
            <a:chOff x="0" y="0"/>
            <a:chExt cx="9144001" cy="5143499"/>
          </a:xfrm>
        </p:grpSpPr>
        <p:pic>
          <p:nvPicPr>
            <p:cNvPr id="174" name="Google Shape;174;p24"/>
            <p:cNvPicPr preferRelativeResize="0"/>
            <p:nvPr/>
          </p:nvPicPr>
          <p:blipFill rotWithShape="1">
            <a:blip r:embed="rId2">
              <a:alphaModFix amt="90000"/>
            </a:blip>
            <a:srcRect t="37100" r="37099" b="3453"/>
            <a:stretch/>
          </p:blipFill>
          <p:spPr>
            <a:xfrm>
              <a:off x="0" y="0"/>
              <a:ext cx="9144001" cy="5143499"/>
            </a:xfrm>
            <a:prstGeom prst="rect">
              <a:avLst/>
            </a:prstGeom>
            <a:noFill/>
            <a:ln>
              <a:noFill/>
            </a:ln>
          </p:spPr>
        </p:pic>
        <p:pic>
          <p:nvPicPr>
            <p:cNvPr id="175" name="Google Shape;175;p24"/>
            <p:cNvPicPr preferRelativeResize="0"/>
            <p:nvPr/>
          </p:nvPicPr>
          <p:blipFill rotWithShape="1">
            <a:blip r:embed="rId3">
              <a:alphaModFix/>
            </a:blip>
            <a:srcRect l="60738" t="-676" r="17570" b="2646"/>
            <a:stretch/>
          </p:blipFill>
          <p:spPr>
            <a:xfrm flipH="1">
              <a:off x="0" y="1495475"/>
              <a:ext cx="1983476" cy="3640400"/>
            </a:xfrm>
            <a:prstGeom prst="rect">
              <a:avLst/>
            </a:prstGeom>
            <a:noFill/>
            <a:ln>
              <a:noFill/>
            </a:ln>
          </p:spPr>
        </p:pic>
        <p:pic>
          <p:nvPicPr>
            <p:cNvPr id="176" name="Google Shape;176;p24"/>
            <p:cNvPicPr preferRelativeResize="0"/>
            <p:nvPr/>
          </p:nvPicPr>
          <p:blipFill rotWithShape="1">
            <a:blip r:embed="rId4">
              <a:alphaModFix/>
            </a:blip>
            <a:srcRect l="38091"/>
            <a:stretch/>
          </p:blipFill>
          <p:spPr>
            <a:xfrm flipH="1">
              <a:off x="7992298" y="2010025"/>
              <a:ext cx="1151700" cy="1564925"/>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177"/>
        <p:cNvGrpSpPr/>
        <p:nvPr/>
      </p:nvGrpSpPr>
      <p:grpSpPr>
        <a:xfrm>
          <a:off x="0" y="0"/>
          <a:ext cx="0" cy="0"/>
          <a:chOff x="0" y="0"/>
          <a:chExt cx="0" cy="0"/>
        </a:xfrm>
      </p:grpSpPr>
      <p:grpSp>
        <p:nvGrpSpPr>
          <p:cNvPr id="178" name="Google Shape;178;p25"/>
          <p:cNvGrpSpPr/>
          <p:nvPr/>
        </p:nvGrpSpPr>
        <p:grpSpPr>
          <a:xfrm flipH="1">
            <a:off x="-2" y="0"/>
            <a:ext cx="9144003" cy="5162075"/>
            <a:chOff x="0" y="0"/>
            <a:chExt cx="9020424" cy="4554906"/>
          </a:xfrm>
        </p:grpSpPr>
        <p:pic>
          <p:nvPicPr>
            <p:cNvPr id="179" name="Google Shape;179;p25"/>
            <p:cNvPicPr preferRelativeResize="0"/>
            <p:nvPr/>
          </p:nvPicPr>
          <p:blipFill rotWithShape="1">
            <a:blip r:embed="rId2">
              <a:alphaModFix amt="48000"/>
            </a:blip>
            <a:srcRect r="10362" b="19929"/>
            <a:stretch/>
          </p:blipFill>
          <p:spPr>
            <a:xfrm>
              <a:off x="2" y="0"/>
              <a:ext cx="9020422" cy="4538516"/>
            </a:xfrm>
            <a:prstGeom prst="rect">
              <a:avLst/>
            </a:prstGeom>
            <a:noFill/>
            <a:ln>
              <a:noFill/>
            </a:ln>
          </p:spPr>
        </p:pic>
        <p:pic>
          <p:nvPicPr>
            <p:cNvPr id="180" name="Google Shape;180;p25"/>
            <p:cNvPicPr preferRelativeResize="0"/>
            <p:nvPr/>
          </p:nvPicPr>
          <p:blipFill rotWithShape="1">
            <a:blip r:embed="rId3">
              <a:alphaModFix/>
            </a:blip>
            <a:srcRect l="13343" t="5995" r="59199" b="26023"/>
            <a:stretch/>
          </p:blipFill>
          <p:spPr>
            <a:xfrm flipH="1">
              <a:off x="6257522" y="539509"/>
              <a:ext cx="2762900" cy="4015398"/>
            </a:xfrm>
            <a:prstGeom prst="rect">
              <a:avLst/>
            </a:prstGeom>
            <a:noFill/>
            <a:ln>
              <a:noFill/>
            </a:ln>
          </p:spPr>
        </p:pic>
        <p:pic>
          <p:nvPicPr>
            <p:cNvPr id="181" name="Google Shape;181;p25"/>
            <p:cNvPicPr preferRelativeResize="0"/>
            <p:nvPr/>
          </p:nvPicPr>
          <p:blipFill rotWithShape="1">
            <a:blip r:embed="rId3">
              <a:alphaModFix/>
            </a:blip>
            <a:srcRect l="42765" r="39264" b="11598"/>
            <a:stretch/>
          </p:blipFill>
          <p:spPr>
            <a:xfrm flipH="1">
              <a:off x="0" y="254169"/>
              <a:ext cx="1490530" cy="4015398"/>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grpSp>
        <p:nvGrpSpPr>
          <p:cNvPr id="19" name="Google Shape;19;p4"/>
          <p:cNvGrpSpPr/>
          <p:nvPr/>
        </p:nvGrpSpPr>
        <p:grpSpPr>
          <a:xfrm>
            <a:off x="0" y="0"/>
            <a:ext cx="9143999" cy="5143499"/>
            <a:chOff x="0" y="0"/>
            <a:chExt cx="9143999" cy="5143499"/>
          </a:xfrm>
        </p:grpSpPr>
        <p:pic>
          <p:nvPicPr>
            <p:cNvPr id="20" name="Google Shape;20;p4"/>
            <p:cNvPicPr preferRelativeResize="0"/>
            <p:nvPr/>
          </p:nvPicPr>
          <p:blipFill rotWithShape="1">
            <a:blip r:embed="rId2">
              <a:alphaModFix amt="48000"/>
            </a:blip>
            <a:srcRect r="9132" b="9255"/>
            <a:stretch/>
          </p:blipFill>
          <p:spPr>
            <a:xfrm>
              <a:off x="0" y="0"/>
              <a:ext cx="9143999" cy="5143499"/>
            </a:xfrm>
            <a:prstGeom prst="rect">
              <a:avLst/>
            </a:prstGeom>
            <a:noFill/>
            <a:ln>
              <a:noFill/>
            </a:ln>
          </p:spPr>
        </p:pic>
        <p:pic>
          <p:nvPicPr>
            <p:cNvPr id="21" name="Google Shape;21;p4"/>
            <p:cNvPicPr preferRelativeResize="0"/>
            <p:nvPr/>
          </p:nvPicPr>
          <p:blipFill rotWithShape="1">
            <a:blip r:embed="rId3">
              <a:alphaModFix/>
            </a:blip>
            <a:srcRect l="42945" t="5990" r="47750" b="19962"/>
            <a:stretch/>
          </p:blipFill>
          <p:spPr>
            <a:xfrm>
              <a:off x="8207775" y="152400"/>
              <a:ext cx="936224" cy="4373526"/>
            </a:xfrm>
            <a:prstGeom prst="rect">
              <a:avLst/>
            </a:prstGeom>
            <a:noFill/>
            <a:ln>
              <a:noFill/>
            </a:ln>
          </p:spPr>
        </p:pic>
        <p:pic>
          <p:nvPicPr>
            <p:cNvPr id="22" name="Google Shape;22;p4"/>
            <p:cNvPicPr preferRelativeResize="0"/>
            <p:nvPr/>
          </p:nvPicPr>
          <p:blipFill rotWithShape="1">
            <a:blip r:embed="rId3">
              <a:alphaModFix/>
            </a:blip>
            <a:srcRect l="28929" t="8771" r="60831" b="8165"/>
            <a:stretch/>
          </p:blipFill>
          <p:spPr>
            <a:xfrm>
              <a:off x="0" y="91175"/>
              <a:ext cx="1030349" cy="5000675"/>
            </a:xfrm>
            <a:prstGeom prst="rect">
              <a:avLst/>
            </a:prstGeom>
            <a:noFill/>
            <a:ln>
              <a:noFill/>
            </a:ln>
          </p:spPr>
        </p:pic>
      </p:grpSp>
      <p:sp>
        <p:nvSpPr>
          <p:cNvPr id="23" name="Google Shape;23;p4"/>
          <p:cNvSpPr txBox="1">
            <a:spLocks noGrp="1"/>
          </p:cNvSpPr>
          <p:nvPr>
            <p:ph type="title"/>
          </p:nvPr>
        </p:nvSpPr>
        <p:spPr>
          <a:xfrm>
            <a:off x="720000" y="417471"/>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solidFill>
                  <a:srgbClr val="001C2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4"/>
          <p:cNvSpPr txBox="1">
            <a:spLocks noGrp="1"/>
          </p:cNvSpPr>
          <p:nvPr>
            <p:ph type="body" idx="1"/>
          </p:nvPr>
        </p:nvSpPr>
        <p:spPr>
          <a:xfrm>
            <a:off x="720000" y="1017725"/>
            <a:ext cx="7704000" cy="3551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mt="74000"/>
          </a:blip>
          <a:srcRect b="11606"/>
          <a:stretch/>
        </p:blipFill>
        <p:spPr>
          <a:xfrm>
            <a:off x="0" y="0"/>
            <a:ext cx="9182848" cy="5143499"/>
          </a:xfrm>
          <a:prstGeom prst="rect">
            <a:avLst/>
          </a:prstGeom>
          <a:noFill/>
          <a:ln>
            <a:noFill/>
          </a:ln>
        </p:spPr>
      </p:pic>
      <p:pic>
        <p:nvPicPr>
          <p:cNvPr id="27" name="Google Shape;27;p5"/>
          <p:cNvPicPr preferRelativeResize="0"/>
          <p:nvPr/>
        </p:nvPicPr>
        <p:blipFill rotWithShape="1">
          <a:blip r:embed="rId3">
            <a:alphaModFix/>
          </a:blip>
          <a:srcRect l="119" r="42854"/>
          <a:stretch/>
        </p:blipFill>
        <p:spPr>
          <a:xfrm>
            <a:off x="7917825" y="2562325"/>
            <a:ext cx="1265025" cy="1865975"/>
          </a:xfrm>
          <a:prstGeom prst="rect">
            <a:avLst/>
          </a:prstGeom>
          <a:noFill/>
          <a:ln>
            <a:noFill/>
          </a:ln>
        </p:spPr>
      </p:pic>
      <p:sp>
        <p:nvSpPr>
          <p:cNvPr id="28" name="Google Shape;28;p5"/>
          <p:cNvSpPr txBox="1">
            <a:spLocks noGrp="1"/>
          </p:cNvSpPr>
          <p:nvPr>
            <p:ph type="subTitle" idx="1"/>
          </p:nvPr>
        </p:nvSpPr>
        <p:spPr>
          <a:xfrm>
            <a:off x="1532838" y="2508938"/>
            <a:ext cx="2569800" cy="452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Playfair Display"/>
              <a:buNone/>
              <a:defRPr sz="2500" b="1">
                <a:solidFill>
                  <a:schemeClr val="accent1"/>
                </a:solidFill>
                <a:latin typeface="Playfair Display"/>
                <a:ea typeface="Playfair Display"/>
                <a:cs typeface="Playfair Display"/>
                <a:sym typeface="Playfair Display"/>
              </a:defRPr>
            </a:lvl1pPr>
            <a:lvl2pPr lvl="1" algn="ctr">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algn="ctr">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algn="ctr">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algn="ctr">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algn="ctr">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algn="ctr">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algn="ctr">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algn="ctr">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29" name="Google Shape;29;p5"/>
          <p:cNvSpPr txBox="1">
            <a:spLocks noGrp="1"/>
          </p:cNvSpPr>
          <p:nvPr>
            <p:ph type="subTitle" idx="2"/>
          </p:nvPr>
        </p:nvSpPr>
        <p:spPr>
          <a:xfrm>
            <a:off x="5205463" y="2508938"/>
            <a:ext cx="2541900" cy="45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Playfair Display"/>
              <a:buNone/>
              <a:defRPr sz="2500" b="1">
                <a:solidFill>
                  <a:schemeClr val="accent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2pPr>
            <a:lvl3pPr lvl="2" algn="ctr" rtl="0">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3pPr>
            <a:lvl4pPr lvl="3" algn="ctr" rtl="0">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4pPr>
            <a:lvl5pPr lvl="4" algn="ctr" rtl="0">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5pPr>
            <a:lvl6pPr lvl="5" algn="ctr" rtl="0">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6pPr>
            <a:lvl7pPr lvl="6" algn="ctr" rtl="0">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7pPr>
            <a:lvl8pPr lvl="7" algn="ctr" rtl="0">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8pPr>
            <a:lvl9pPr lvl="8" algn="ctr" rtl="0">
              <a:lnSpc>
                <a:spcPct val="100000"/>
              </a:lnSpc>
              <a:spcBef>
                <a:spcPts val="0"/>
              </a:spcBef>
              <a:spcAft>
                <a:spcPts val="0"/>
              </a:spcAft>
              <a:buSzPts val="2500"/>
              <a:buFont typeface="Playfair Display"/>
              <a:buNone/>
              <a:defRPr sz="2500" b="1">
                <a:latin typeface="Playfair Display"/>
                <a:ea typeface="Playfair Display"/>
                <a:cs typeface="Playfair Display"/>
                <a:sym typeface="Playfair Display"/>
              </a:defRPr>
            </a:lvl9pPr>
          </a:lstStyle>
          <a:p>
            <a:endParaRPr/>
          </a:p>
        </p:txBody>
      </p:sp>
      <p:sp>
        <p:nvSpPr>
          <p:cNvPr id="30" name="Google Shape;30;p5"/>
          <p:cNvSpPr txBox="1">
            <a:spLocks noGrp="1"/>
          </p:cNvSpPr>
          <p:nvPr>
            <p:ph type="subTitle" idx="3"/>
          </p:nvPr>
        </p:nvSpPr>
        <p:spPr>
          <a:xfrm>
            <a:off x="1532838" y="3097475"/>
            <a:ext cx="2569800" cy="11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5205463" y="3097475"/>
            <a:ext cx="2541900" cy="11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720000" y="335814"/>
            <a:ext cx="7704000" cy="81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3" name="Google Shape;33;p5"/>
          <p:cNvPicPr preferRelativeResize="0"/>
          <p:nvPr/>
        </p:nvPicPr>
        <p:blipFill rotWithShape="1">
          <a:blip r:embed="rId3">
            <a:alphaModFix/>
          </a:blip>
          <a:srcRect l="25939" r="118"/>
          <a:stretch/>
        </p:blipFill>
        <p:spPr>
          <a:xfrm>
            <a:off x="-36250" y="2158400"/>
            <a:ext cx="1252900" cy="14253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grpSp>
        <p:nvGrpSpPr>
          <p:cNvPr id="35" name="Google Shape;35;p6"/>
          <p:cNvGrpSpPr/>
          <p:nvPr/>
        </p:nvGrpSpPr>
        <p:grpSpPr>
          <a:xfrm flipH="1">
            <a:off x="0" y="0"/>
            <a:ext cx="9144001" cy="5143499"/>
            <a:chOff x="0" y="0"/>
            <a:chExt cx="9144001" cy="5143499"/>
          </a:xfrm>
        </p:grpSpPr>
        <p:pic>
          <p:nvPicPr>
            <p:cNvPr id="36" name="Google Shape;36;p6"/>
            <p:cNvPicPr preferRelativeResize="0"/>
            <p:nvPr/>
          </p:nvPicPr>
          <p:blipFill rotWithShape="1">
            <a:blip r:embed="rId2">
              <a:alphaModFix amt="90000"/>
            </a:blip>
            <a:srcRect t="37100" r="37099" b="3453"/>
            <a:stretch/>
          </p:blipFill>
          <p:spPr>
            <a:xfrm>
              <a:off x="0" y="0"/>
              <a:ext cx="9144001" cy="5143499"/>
            </a:xfrm>
            <a:prstGeom prst="rect">
              <a:avLst/>
            </a:prstGeom>
            <a:noFill/>
            <a:ln>
              <a:noFill/>
            </a:ln>
          </p:spPr>
        </p:pic>
        <p:pic>
          <p:nvPicPr>
            <p:cNvPr id="37" name="Google Shape;37;p6"/>
            <p:cNvPicPr preferRelativeResize="0"/>
            <p:nvPr/>
          </p:nvPicPr>
          <p:blipFill rotWithShape="1">
            <a:blip r:embed="rId3">
              <a:alphaModFix/>
            </a:blip>
            <a:srcRect l="60738" t="-676" r="17570" b="2646"/>
            <a:stretch/>
          </p:blipFill>
          <p:spPr>
            <a:xfrm flipH="1">
              <a:off x="0" y="1495475"/>
              <a:ext cx="1983476" cy="3640400"/>
            </a:xfrm>
            <a:prstGeom prst="rect">
              <a:avLst/>
            </a:prstGeom>
            <a:noFill/>
            <a:ln>
              <a:noFill/>
            </a:ln>
          </p:spPr>
        </p:pic>
        <p:pic>
          <p:nvPicPr>
            <p:cNvPr id="38" name="Google Shape;38;p6"/>
            <p:cNvPicPr preferRelativeResize="0"/>
            <p:nvPr/>
          </p:nvPicPr>
          <p:blipFill rotWithShape="1">
            <a:blip r:embed="rId4">
              <a:alphaModFix/>
            </a:blip>
            <a:srcRect l="38091"/>
            <a:stretch/>
          </p:blipFill>
          <p:spPr>
            <a:xfrm flipH="1">
              <a:off x="7992298" y="2010025"/>
              <a:ext cx="1151700" cy="1564925"/>
            </a:xfrm>
            <a:prstGeom prst="rect">
              <a:avLst/>
            </a:prstGeom>
            <a:noFill/>
            <a:ln>
              <a:noFill/>
            </a:ln>
          </p:spPr>
        </p:pic>
      </p:grpSp>
      <p:sp>
        <p:nvSpPr>
          <p:cNvPr id="39" name="Google Shape;39;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pic>
        <p:nvPicPr>
          <p:cNvPr id="41" name="Google Shape;41;p7"/>
          <p:cNvPicPr preferRelativeResize="0"/>
          <p:nvPr/>
        </p:nvPicPr>
        <p:blipFill rotWithShape="1">
          <a:blip r:embed="rId2">
            <a:alphaModFix amt="72000"/>
          </a:blip>
          <a:srcRect t="23483" r="48725" b="25311"/>
          <a:stretch/>
        </p:blipFill>
        <p:spPr>
          <a:xfrm>
            <a:off x="0" y="0"/>
            <a:ext cx="9143999" cy="5143499"/>
          </a:xfrm>
          <a:prstGeom prst="rect">
            <a:avLst/>
          </a:prstGeom>
          <a:noFill/>
          <a:ln>
            <a:noFill/>
          </a:ln>
        </p:spPr>
      </p:pic>
      <p:sp>
        <p:nvSpPr>
          <p:cNvPr id="42" name="Google Shape;42;p7"/>
          <p:cNvSpPr txBox="1">
            <a:spLocks noGrp="1"/>
          </p:cNvSpPr>
          <p:nvPr>
            <p:ph type="title"/>
          </p:nvPr>
        </p:nvSpPr>
        <p:spPr>
          <a:xfrm>
            <a:off x="720000" y="850701"/>
            <a:ext cx="3232800" cy="1081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7"/>
          <p:cNvSpPr txBox="1">
            <a:spLocks noGrp="1"/>
          </p:cNvSpPr>
          <p:nvPr>
            <p:ph type="body" idx="1"/>
          </p:nvPr>
        </p:nvSpPr>
        <p:spPr>
          <a:xfrm>
            <a:off x="726450" y="2049125"/>
            <a:ext cx="4015200" cy="216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l="19954" t="19946" r="14941" b="14953"/>
          <a:stretch/>
        </p:blipFill>
        <p:spPr>
          <a:xfrm>
            <a:off x="0" y="0"/>
            <a:ext cx="9144003" cy="5143501"/>
          </a:xfrm>
          <a:prstGeom prst="rect">
            <a:avLst/>
          </a:prstGeom>
          <a:noFill/>
          <a:ln>
            <a:noFill/>
          </a:ln>
        </p:spPr>
      </p:pic>
      <p:sp>
        <p:nvSpPr>
          <p:cNvPr id="46" name="Google Shape;46;p8"/>
          <p:cNvSpPr txBox="1">
            <a:spLocks noGrp="1"/>
          </p:cNvSpPr>
          <p:nvPr>
            <p:ph type="title"/>
          </p:nvPr>
        </p:nvSpPr>
        <p:spPr>
          <a:xfrm>
            <a:off x="1754350" y="1307100"/>
            <a:ext cx="56352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grpSp>
        <p:nvGrpSpPr>
          <p:cNvPr id="48" name="Google Shape;48;p9"/>
          <p:cNvGrpSpPr/>
          <p:nvPr/>
        </p:nvGrpSpPr>
        <p:grpSpPr>
          <a:xfrm>
            <a:off x="0" y="0"/>
            <a:ext cx="9144001" cy="5143500"/>
            <a:chOff x="0" y="0"/>
            <a:chExt cx="9144001" cy="5143500"/>
          </a:xfrm>
        </p:grpSpPr>
        <p:pic>
          <p:nvPicPr>
            <p:cNvPr id="49" name="Google Shape;49;p9"/>
            <p:cNvPicPr preferRelativeResize="0"/>
            <p:nvPr/>
          </p:nvPicPr>
          <p:blipFill rotWithShape="1">
            <a:blip r:embed="rId2">
              <a:alphaModFix amt="90000"/>
            </a:blip>
            <a:srcRect t="37100" r="37099" b="3453"/>
            <a:stretch/>
          </p:blipFill>
          <p:spPr>
            <a:xfrm>
              <a:off x="0" y="0"/>
              <a:ext cx="9144001" cy="5143499"/>
            </a:xfrm>
            <a:prstGeom prst="rect">
              <a:avLst/>
            </a:prstGeom>
            <a:noFill/>
            <a:ln>
              <a:noFill/>
            </a:ln>
          </p:spPr>
        </p:pic>
        <p:pic>
          <p:nvPicPr>
            <p:cNvPr id="50" name="Google Shape;50;p9"/>
            <p:cNvPicPr preferRelativeResize="0"/>
            <p:nvPr/>
          </p:nvPicPr>
          <p:blipFill rotWithShape="1">
            <a:blip r:embed="rId3">
              <a:alphaModFix/>
            </a:blip>
            <a:srcRect l="60738" b="4707"/>
            <a:stretch/>
          </p:blipFill>
          <p:spPr>
            <a:xfrm>
              <a:off x="5553900" y="1604650"/>
              <a:ext cx="3590098" cy="3538850"/>
            </a:xfrm>
            <a:prstGeom prst="rect">
              <a:avLst/>
            </a:prstGeom>
            <a:noFill/>
            <a:ln>
              <a:noFill/>
            </a:ln>
          </p:spPr>
        </p:pic>
        <p:pic>
          <p:nvPicPr>
            <p:cNvPr id="51" name="Google Shape;51;p9"/>
            <p:cNvPicPr preferRelativeResize="0"/>
            <p:nvPr/>
          </p:nvPicPr>
          <p:blipFill rotWithShape="1">
            <a:blip r:embed="rId4">
              <a:alphaModFix/>
            </a:blip>
            <a:srcRect l="38091"/>
            <a:stretch/>
          </p:blipFill>
          <p:spPr>
            <a:xfrm>
              <a:off x="0" y="996600"/>
              <a:ext cx="1151700" cy="1564925"/>
            </a:xfrm>
            <a:prstGeom prst="rect">
              <a:avLst/>
            </a:prstGeom>
            <a:noFill/>
            <a:ln>
              <a:noFill/>
            </a:ln>
          </p:spPr>
        </p:pic>
      </p:grpSp>
      <p:sp>
        <p:nvSpPr>
          <p:cNvPr id="52" name="Google Shape;52;p9"/>
          <p:cNvSpPr txBox="1">
            <a:spLocks noGrp="1"/>
          </p:cNvSpPr>
          <p:nvPr>
            <p:ph type="title"/>
          </p:nvPr>
        </p:nvSpPr>
        <p:spPr>
          <a:xfrm>
            <a:off x="1151700" y="1905472"/>
            <a:ext cx="4402200" cy="695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9"/>
          <p:cNvSpPr txBox="1">
            <a:spLocks noGrp="1"/>
          </p:cNvSpPr>
          <p:nvPr>
            <p:ph type="subTitle" idx="1"/>
          </p:nvPr>
        </p:nvSpPr>
        <p:spPr>
          <a:xfrm>
            <a:off x="1151700" y="2829200"/>
            <a:ext cx="4818300" cy="13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4237075" y="1000925"/>
            <a:ext cx="4193700" cy="7662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pic>
        <p:nvPicPr>
          <p:cNvPr id="56" name="Google Shape;56;p10"/>
          <p:cNvPicPr preferRelativeResize="0"/>
          <p:nvPr/>
        </p:nvPicPr>
        <p:blipFill>
          <a:blip r:embed="rId2">
            <a:alphaModFix/>
          </a:blip>
          <a:stretch>
            <a:fillRect/>
          </a:stretch>
        </p:blipFill>
        <p:spPr>
          <a:xfrm>
            <a:off x="152400" y="0"/>
            <a:ext cx="3929685"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marL="914400" lvl="1"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4" name="Google Shape;184;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RHhLZbrmCYJMDIyc3If-q0UthenmfUB6j8x86-2QTog/copy"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hyperlink" Target="https://www.flaticon.com/packs/outdoor-activities/?utm_source=slidesgo_template&amp;utm_medium=referral-link&amp;utm_campaign=sg_resources&amp;utm_content=flaticon" TargetMode="External"/><Relationship Id="rId3" Type="http://schemas.openxmlformats.org/officeDocument/2006/relationships/hyperlink" Target="https://www.freepik.com/free-photo/spruce-tree-mountain-hill-covered-with-snow_4522810.htm/?utm_source=slidesgo_template&amp;utm_medium=referral-link&amp;utm_campaign=sg_resources&amp;utm_content=freepik" TargetMode="External"/><Relationship Id="rId7" Type="http://schemas.openxmlformats.org/officeDocument/2006/relationships/hyperlink" Target="https://www.freepik.com/free-vector/lake-trees-winter-landscape_10631246.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hyperlink" Target="https://www.freepik.com/free-vector/mountains-branches-trees-winter-landscape_10631249.htm/?utm_source=slidesgo_template&amp;utm_medium=referral-link&amp;utm_campaign=sg_resources&amp;utm_content=freepik" TargetMode="External"/><Relationship Id="rId5" Type="http://schemas.openxmlformats.org/officeDocument/2006/relationships/hyperlink" Target="https://www.freepik.com/free-photo/overhead-view-snow-covered-trees-winter_4522808.htm/?utm_source=slidesgo_template&amp;utm_medium=referral-link&amp;utm_campaign=sg_resources&amp;utm_content=freepik" TargetMode="External"/><Relationship Id="rId4" Type="http://schemas.openxmlformats.org/officeDocument/2006/relationships/hyperlink" Target="https://www.freepik.com/free-photo/snowy-mountain-landscape-against-blue-sky_4522800.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Playfair+Display"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hyperlink" Target="https://fonts.google.com/specimen/Raleway"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8.gif"/><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6.gif"/><Relationship Id="rId4" Type="http://schemas.openxmlformats.org/officeDocument/2006/relationships/image" Target="../media/image34.gif"/><Relationship Id="rId9" Type="http://schemas.openxmlformats.org/officeDocument/2006/relationships/image" Target="../media/image35.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9"/>
          <p:cNvPicPr preferRelativeResize="0"/>
          <p:nvPr/>
        </p:nvPicPr>
        <p:blipFill rotWithShape="1">
          <a:blip r:embed="rId3">
            <a:alphaModFix/>
          </a:blip>
          <a:srcRect l="40286" t="8518" r="9134" b="6040"/>
          <a:stretch/>
        </p:blipFill>
        <p:spPr>
          <a:xfrm>
            <a:off x="4054075" y="0"/>
            <a:ext cx="5089926" cy="5143499"/>
          </a:xfrm>
          <a:prstGeom prst="rect">
            <a:avLst/>
          </a:prstGeom>
          <a:noFill/>
          <a:ln>
            <a:noFill/>
          </a:ln>
        </p:spPr>
      </p:pic>
      <p:sp>
        <p:nvSpPr>
          <p:cNvPr id="193" name="Google Shape;193;p29"/>
          <p:cNvSpPr txBox="1">
            <a:spLocks noGrp="1"/>
          </p:cNvSpPr>
          <p:nvPr>
            <p:ph type="ctrTitle"/>
          </p:nvPr>
        </p:nvSpPr>
        <p:spPr>
          <a:xfrm>
            <a:off x="709562" y="618050"/>
            <a:ext cx="5788500" cy="2470200"/>
          </a:xfrm>
          <a:prstGeom prst="rect">
            <a:avLst/>
          </a:prstGeom>
        </p:spPr>
        <p:txBody>
          <a:bodyPr spcFirstLastPara="1" wrap="square" lIns="91425" tIns="91425" rIns="91425" bIns="91425" anchor="ctr" anchorCtr="0">
            <a:noAutofit/>
          </a:bodyPr>
          <a:lstStyle/>
          <a:p>
            <a:pPr lvl="0"/>
            <a:r>
              <a:rPr lang="en-US" b="0" dirty="0" err="1"/>
              <a:t>Bài</a:t>
            </a:r>
            <a:r>
              <a:rPr lang="en-US" b="0" dirty="0"/>
              <a:t> </a:t>
            </a:r>
            <a:r>
              <a:rPr lang="en-US" b="0" dirty="0" err="1"/>
              <a:t>toán</a:t>
            </a:r>
            <a:br>
              <a:rPr lang="en" b="0" dirty="0"/>
            </a:br>
            <a:r>
              <a:rPr lang="en" dirty="0"/>
              <a:t>bẻ </a:t>
            </a:r>
            <a:r>
              <a:rPr lang="en-US" dirty="0" err="1"/>
              <a:t>ảnh</a:t>
            </a:r>
            <a:r>
              <a:rPr lang="en" b="1" dirty="0"/>
              <a:t> </a:t>
            </a:r>
            <a:endParaRPr b="1" dirty="0"/>
          </a:p>
          <a:p>
            <a:pPr marL="0" lvl="0" indent="0" algn="l" rtl="0">
              <a:spcBef>
                <a:spcPts val="0"/>
              </a:spcBef>
              <a:spcAft>
                <a:spcPts val="0"/>
              </a:spcAft>
              <a:buNone/>
            </a:pPr>
            <a:r>
              <a:rPr lang="en-US" b="1" dirty="0"/>
              <a:t>Captcha</a:t>
            </a:r>
            <a:endParaRPr dirty="0">
              <a:solidFill>
                <a:schemeClr val="accent1"/>
              </a:solidFill>
            </a:endParaRPr>
          </a:p>
        </p:txBody>
      </p:sp>
      <p:sp>
        <p:nvSpPr>
          <p:cNvPr id="194" name="Google Shape;194;p29"/>
          <p:cNvSpPr txBox="1">
            <a:spLocks noGrp="1"/>
          </p:cNvSpPr>
          <p:nvPr>
            <p:ph type="subTitle" idx="1"/>
          </p:nvPr>
        </p:nvSpPr>
        <p:spPr>
          <a:xfrm>
            <a:off x="709562" y="3088150"/>
            <a:ext cx="2810100" cy="7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DIPF22PRJ37</a:t>
            </a:r>
            <a:endParaRPr sz="2800" dirty="0"/>
          </a:p>
        </p:txBody>
      </p:sp>
      <p:cxnSp>
        <p:nvCxnSpPr>
          <p:cNvPr id="195" name="Google Shape;195;p29"/>
          <p:cNvCxnSpPr/>
          <p:nvPr/>
        </p:nvCxnSpPr>
        <p:spPr>
          <a:xfrm>
            <a:off x="796462" y="2997300"/>
            <a:ext cx="3411900" cy="0"/>
          </a:xfrm>
          <a:prstGeom prst="straightConnector1">
            <a:avLst/>
          </a:prstGeom>
          <a:noFill/>
          <a:ln w="9525" cap="flat" cmpd="sng">
            <a:solidFill>
              <a:srgbClr val="15325B"/>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850701"/>
            <a:ext cx="3232800" cy="10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Captcha Generator</a:t>
            </a:r>
            <a:endParaRPr dirty="0"/>
          </a:p>
        </p:txBody>
      </p:sp>
      <p:sp>
        <p:nvSpPr>
          <p:cNvPr id="243" name="Google Shape;243;p34"/>
          <p:cNvSpPr txBox="1">
            <a:spLocks noGrp="1"/>
          </p:cNvSpPr>
          <p:nvPr>
            <p:ph type="body" idx="1"/>
          </p:nvPr>
        </p:nvSpPr>
        <p:spPr>
          <a:xfrm>
            <a:off x="726450" y="2049125"/>
            <a:ext cx="40152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2000" dirty="0">
                <a:solidFill>
                  <a:schemeClr val="dk2"/>
                </a:solidFill>
              </a:rPr>
              <a:t>6 </a:t>
            </a:r>
            <a:r>
              <a:rPr lang="en-US" sz="2000" dirty="0" err="1">
                <a:solidFill>
                  <a:schemeClr val="dk2"/>
                </a:solidFill>
              </a:rPr>
              <a:t>ký</a:t>
            </a:r>
            <a:r>
              <a:rPr lang="en-US" sz="2000" dirty="0">
                <a:solidFill>
                  <a:schemeClr val="dk2"/>
                </a:solidFill>
              </a:rPr>
              <a:t> </a:t>
            </a:r>
            <a:r>
              <a:rPr lang="en-US" sz="2000" dirty="0" err="1">
                <a:solidFill>
                  <a:schemeClr val="dk2"/>
                </a:solidFill>
              </a:rPr>
              <a:t>tự</a:t>
            </a:r>
            <a:r>
              <a:rPr lang="en-US" sz="2000" dirty="0">
                <a:solidFill>
                  <a:schemeClr val="dk2"/>
                </a:solidFill>
              </a:rPr>
              <a:t> </a:t>
            </a:r>
          </a:p>
          <a:p>
            <a:pPr marL="0" lvl="0" indent="0" algn="l" rtl="0">
              <a:spcBef>
                <a:spcPts val="0"/>
              </a:spcBef>
              <a:spcAft>
                <a:spcPts val="0"/>
              </a:spcAft>
              <a:buClr>
                <a:srgbClr val="273D40"/>
              </a:buClr>
              <a:buSzPts val="600"/>
              <a:buFont typeface="Arial"/>
              <a:buNone/>
            </a:pPr>
            <a:r>
              <a:rPr lang="en-US" sz="2000" dirty="0">
                <a:solidFill>
                  <a:schemeClr val="dk2"/>
                </a:solidFill>
              </a:rPr>
              <a:t>Font </a:t>
            </a:r>
            <a:r>
              <a:rPr lang="en-US" sz="2000" dirty="0" err="1">
                <a:solidFill>
                  <a:schemeClr val="dk2"/>
                </a:solidFill>
              </a:rPr>
              <a:t>chữ</a:t>
            </a:r>
            <a:endParaRPr lang="en-US" sz="2000" dirty="0">
              <a:solidFill>
                <a:schemeClr val="dk2"/>
              </a:solidFill>
            </a:endParaRPr>
          </a:p>
          <a:p>
            <a:pPr marL="0" lvl="0" indent="0" algn="l" rtl="0">
              <a:spcBef>
                <a:spcPts val="0"/>
              </a:spcBef>
              <a:spcAft>
                <a:spcPts val="0"/>
              </a:spcAft>
              <a:buClr>
                <a:srgbClr val="273D40"/>
              </a:buClr>
              <a:buSzPts val="600"/>
              <a:buFont typeface="Arial"/>
              <a:buNone/>
            </a:pPr>
            <a:r>
              <a:rPr lang="en-US" sz="2000" dirty="0" err="1">
                <a:solidFill>
                  <a:schemeClr val="dk2"/>
                </a:solidFill>
              </a:rPr>
              <a:t>Điểm</a:t>
            </a:r>
            <a:r>
              <a:rPr lang="en-US" sz="2000" dirty="0">
                <a:solidFill>
                  <a:schemeClr val="dk2"/>
                </a:solidFill>
              </a:rPr>
              <a:t> </a:t>
            </a:r>
            <a:r>
              <a:rPr lang="en-US" sz="2000" dirty="0" err="1">
                <a:solidFill>
                  <a:schemeClr val="dk2"/>
                </a:solidFill>
              </a:rPr>
              <a:t>màu</a:t>
            </a:r>
            <a:endParaRPr lang="en-US" sz="2000" dirty="0">
              <a:solidFill>
                <a:schemeClr val="dk2"/>
              </a:solidFill>
            </a:endParaRPr>
          </a:p>
          <a:p>
            <a:pPr marL="0" lvl="0" indent="0" algn="l" rtl="0">
              <a:spcBef>
                <a:spcPts val="0"/>
              </a:spcBef>
              <a:spcAft>
                <a:spcPts val="0"/>
              </a:spcAft>
              <a:buClr>
                <a:srgbClr val="273D40"/>
              </a:buClr>
              <a:buSzPts val="600"/>
              <a:buFont typeface="Arial"/>
              <a:buNone/>
            </a:pPr>
            <a:r>
              <a:rPr lang="en-US" sz="2000" dirty="0">
                <a:solidFill>
                  <a:schemeClr val="dk2"/>
                </a:solidFill>
              </a:rPr>
              <a:t>Đ</a:t>
            </a:r>
            <a:r>
              <a:rPr lang="vi-VN" sz="2000" dirty="0">
                <a:solidFill>
                  <a:schemeClr val="dk2"/>
                </a:solidFill>
              </a:rPr>
              <a:t>ư</a:t>
            </a:r>
            <a:r>
              <a:rPr lang="en-US" sz="2000" dirty="0" err="1">
                <a:solidFill>
                  <a:schemeClr val="dk2"/>
                </a:solidFill>
              </a:rPr>
              <a:t>ờng</a:t>
            </a:r>
            <a:r>
              <a:rPr lang="en-US" sz="2000" dirty="0">
                <a:solidFill>
                  <a:schemeClr val="dk2"/>
                </a:solidFill>
              </a:rPr>
              <a:t> </a:t>
            </a:r>
            <a:r>
              <a:rPr lang="en-US" sz="2000" dirty="0" err="1">
                <a:solidFill>
                  <a:schemeClr val="dk2"/>
                </a:solidFill>
              </a:rPr>
              <a:t>thẳng</a:t>
            </a:r>
            <a:endParaRPr lang="en-US" sz="2000" dirty="0">
              <a:solidFill>
                <a:schemeClr val="dk2"/>
              </a:solidFill>
            </a:endParaRPr>
          </a:p>
          <a:p>
            <a:pPr marL="0" lvl="0" indent="0" algn="l" rtl="0">
              <a:spcBef>
                <a:spcPts val="0"/>
              </a:spcBef>
              <a:spcAft>
                <a:spcPts val="0"/>
              </a:spcAft>
              <a:buClr>
                <a:srgbClr val="273D40"/>
              </a:buClr>
              <a:buSzPts val="600"/>
              <a:buFont typeface="Arial"/>
              <a:buNone/>
            </a:pPr>
            <a:r>
              <a:rPr lang="en-US" sz="2000" dirty="0">
                <a:solidFill>
                  <a:schemeClr val="dk2"/>
                </a:solidFill>
              </a:rPr>
              <a:t>Đ</a:t>
            </a:r>
            <a:r>
              <a:rPr lang="vi-VN" sz="2000" dirty="0">
                <a:solidFill>
                  <a:schemeClr val="dk2"/>
                </a:solidFill>
              </a:rPr>
              <a:t>ư</a:t>
            </a:r>
            <a:r>
              <a:rPr lang="en-US" sz="2000" dirty="0" err="1">
                <a:solidFill>
                  <a:schemeClr val="dk2"/>
                </a:solidFill>
              </a:rPr>
              <a:t>ờng</a:t>
            </a:r>
            <a:r>
              <a:rPr lang="en-US" sz="2000" dirty="0">
                <a:solidFill>
                  <a:schemeClr val="dk2"/>
                </a:solidFill>
              </a:rPr>
              <a:t> </a:t>
            </a:r>
            <a:r>
              <a:rPr lang="en-US" sz="2000" dirty="0" err="1">
                <a:solidFill>
                  <a:schemeClr val="dk2"/>
                </a:solidFill>
              </a:rPr>
              <a:t>tròn</a:t>
            </a:r>
            <a:endParaRPr sz="2000" dirty="0">
              <a:solidFill>
                <a:schemeClr val="dk2"/>
              </a:solidFill>
            </a:endParaRPr>
          </a:p>
        </p:txBody>
      </p:sp>
      <p:cxnSp>
        <p:nvCxnSpPr>
          <p:cNvPr id="245" name="Google Shape;245;p34"/>
          <p:cNvCxnSpPr/>
          <p:nvPr/>
        </p:nvCxnSpPr>
        <p:spPr>
          <a:xfrm>
            <a:off x="738175" y="1987350"/>
            <a:ext cx="1728900" cy="0"/>
          </a:xfrm>
          <a:prstGeom prst="straightConnector1">
            <a:avLst/>
          </a:prstGeom>
          <a:noFill/>
          <a:ln w="9525" cap="flat" cmpd="sng">
            <a:solidFill>
              <a:schemeClr val="dk1"/>
            </a:solidFill>
            <a:prstDash val="solid"/>
            <a:round/>
            <a:headEnd type="none" w="med" len="med"/>
            <a:tailEnd type="none" w="med" len="med"/>
          </a:ln>
        </p:spPr>
      </p:cxnSp>
      <p:pic>
        <p:nvPicPr>
          <p:cNvPr id="8" name="Picture 7">
            <a:extLst>
              <a:ext uri="{FF2B5EF4-FFF2-40B4-BE49-F238E27FC236}">
                <a16:creationId xmlns:a16="http://schemas.microsoft.com/office/drawing/2014/main" id="{092D8F7F-3AA6-41BC-85FB-EBF7350C0561}"/>
              </a:ext>
            </a:extLst>
          </p:cNvPr>
          <p:cNvPicPr>
            <a:picLocks noChangeAspect="1"/>
          </p:cNvPicPr>
          <p:nvPr/>
        </p:nvPicPr>
        <p:blipFill>
          <a:blip r:embed="rId3"/>
          <a:stretch>
            <a:fillRect/>
          </a:stretch>
        </p:blipFill>
        <p:spPr>
          <a:xfrm>
            <a:off x="5171770" y="2731937"/>
            <a:ext cx="3524250" cy="762000"/>
          </a:xfrm>
          <a:prstGeom prst="rect">
            <a:avLst/>
          </a:prstGeom>
          <a:ln>
            <a:solidFill>
              <a:schemeClr val="accent2">
                <a:lumMod val="65000"/>
              </a:schemeClr>
            </a:solidFill>
          </a:ln>
        </p:spPr>
      </p:pic>
      <p:pic>
        <p:nvPicPr>
          <p:cNvPr id="3" name="Picture 2">
            <a:extLst>
              <a:ext uri="{FF2B5EF4-FFF2-40B4-BE49-F238E27FC236}">
                <a16:creationId xmlns:a16="http://schemas.microsoft.com/office/drawing/2014/main" id="{A972F69D-D468-40C7-98EC-ADAC0ECADE6E}"/>
              </a:ext>
            </a:extLst>
          </p:cNvPr>
          <p:cNvPicPr>
            <a:picLocks noChangeAspect="1"/>
          </p:cNvPicPr>
          <p:nvPr/>
        </p:nvPicPr>
        <p:blipFill>
          <a:blip r:embed="rId4"/>
          <a:stretch>
            <a:fillRect/>
          </a:stretch>
        </p:blipFill>
        <p:spPr>
          <a:xfrm>
            <a:off x="5171770" y="1606350"/>
            <a:ext cx="3524250" cy="762000"/>
          </a:xfrm>
          <a:prstGeom prst="rect">
            <a:avLst/>
          </a:prstGeom>
          <a:ln>
            <a:solidFill>
              <a:schemeClr val="accent2">
                <a:lumMod val="75000"/>
              </a:schemeClr>
            </a:solidFill>
          </a:ln>
        </p:spPr>
      </p:pic>
      <p:pic>
        <p:nvPicPr>
          <p:cNvPr id="7" name="Picture 6">
            <a:extLst>
              <a:ext uri="{FF2B5EF4-FFF2-40B4-BE49-F238E27FC236}">
                <a16:creationId xmlns:a16="http://schemas.microsoft.com/office/drawing/2014/main" id="{4EC72144-591B-4F64-9C28-4F9B0FC3A130}"/>
              </a:ext>
            </a:extLst>
          </p:cNvPr>
          <p:cNvPicPr>
            <a:picLocks noChangeAspect="1"/>
          </p:cNvPicPr>
          <p:nvPr/>
        </p:nvPicPr>
        <p:blipFill>
          <a:blip r:embed="rId5"/>
          <a:stretch>
            <a:fillRect/>
          </a:stretch>
        </p:blipFill>
        <p:spPr>
          <a:xfrm>
            <a:off x="5171770" y="479942"/>
            <a:ext cx="3524250" cy="762000"/>
          </a:xfrm>
          <a:prstGeom prst="rect">
            <a:avLst/>
          </a:prstGeom>
          <a:ln>
            <a:solidFill>
              <a:schemeClr val="accent2">
                <a:lumMod val="75000"/>
              </a:schemeClr>
            </a:solidFill>
          </a:ln>
        </p:spPr>
      </p:pic>
      <p:pic>
        <p:nvPicPr>
          <p:cNvPr id="11" name="Picture 10">
            <a:extLst>
              <a:ext uri="{FF2B5EF4-FFF2-40B4-BE49-F238E27FC236}">
                <a16:creationId xmlns:a16="http://schemas.microsoft.com/office/drawing/2014/main" id="{75B7EBA4-5AFE-4C7B-9E7E-329860C0C610}"/>
              </a:ext>
            </a:extLst>
          </p:cNvPr>
          <p:cNvPicPr>
            <a:picLocks noChangeAspect="1"/>
          </p:cNvPicPr>
          <p:nvPr/>
        </p:nvPicPr>
        <p:blipFill>
          <a:blip r:embed="rId6"/>
          <a:stretch>
            <a:fillRect/>
          </a:stretch>
        </p:blipFill>
        <p:spPr>
          <a:xfrm>
            <a:off x="5171770" y="3857524"/>
            <a:ext cx="3524250" cy="762000"/>
          </a:xfrm>
          <a:prstGeom prst="rect">
            <a:avLst/>
          </a:prstGeom>
          <a:ln>
            <a:solidFill>
              <a:schemeClr val="accent2">
                <a:lumMod val="75000"/>
              </a:schemeClr>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850701"/>
            <a:ext cx="3232800" cy="10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Digital Image</a:t>
            </a:r>
            <a:br>
              <a:rPr lang="en-US" dirty="0"/>
            </a:br>
            <a:r>
              <a:rPr lang="en-US" dirty="0"/>
              <a:t>Processing</a:t>
            </a:r>
            <a:endParaRPr dirty="0"/>
          </a:p>
        </p:txBody>
      </p:sp>
      <p:sp>
        <p:nvSpPr>
          <p:cNvPr id="243" name="Google Shape;243;p34"/>
          <p:cNvSpPr txBox="1">
            <a:spLocks noGrp="1"/>
          </p:cNvSpPr>
          <p:nvPr>
            <p:ph type="body" idx="1"/>
          </p:nvPr>
        </p:nvSpPr>
        <p:spPr>
          <a:xfrm>
            <a:off x="726450" y="2049125"/>
            <a:ext cx="4464752"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2000" dirty="0" err="1">
                <a:solidFill>
                  <a:schemeClr val="dk2"/>
                </a:solidFill>
              </a:rPr>
              <a:t>Khử</a:t>
            </a:r>
            <a:r>
              <a:rPr lang="en-US" sz="2000" dirty="0">
                <a:solidFill>
                  <a:schemeClr val="dk2"/>
                </a:solidFill>
              </a:rPr>
              <a:t> </a:t>
            </a:r>
            <a:r>
              <a:rPr lang="en-US" sz="2000" dirty="0" err="1">
                <a:solidFill>
                  <a:schemeClr val="dk2"/>
                </a:solidFill>
              </a:rPr>
              <a:t>nhiễu</a:t>
            </a:r>
            <a:endParaRPr lang="en-US" sz="2000" dirty="0">
              <a:solidFill>
                <a:schemeClr val="dk2"/>
              </a:solidFill>
            </a:endParaRPr>
          </a:p>
          <a:p>
            <a:pPr marL="0" lvl="0" indent="0" algn="l" rtl="0">
              <a:spcBef>
                <a:spcPts val="0"/>
              </a:spcBef>
              <a:spcAft>
                <a:spcPts val="0"/>
              </a:spcAft>
              <a:buClr>
                <a:srgbClr val="273D40"/>
              </a:buClr>
              <a:buSzPts val="600"/>
              <a:buFont typeface="Arial"/>
              <a:buNone/>
            </a:pPr>
            <a:r>
              <a:rPr lang="en-US" sz="2000" dirty="0" err="1">
                <a:solidFill>
                  <a:schemeClr val="dk2"/>
                </a:solidFill>
              </a:rPr>
              <a:t>Chuyển</a:t>
            </a:r>
            <a:r>
              <a:rPr lang="en-US" sz="2000" dirty="0">
                <a:solidFill>
                  <a:schemeClr val="dk2"/>
                </a:solidFill>
              </a:rPr>
              <a:t> </a:t>
            </a:r>
            <a:r>
              <a:rPr lang="en-US" sz="2000" dirty="0" err="1">
                <a:solidFill>
                  <a:schemeClr val="dk2"/>
                </a:solidFill>
              </a:rPr>
              <a:t>đổi</a:t>
            </a:r>
            <a:r>
              <a:rPr lang="en-US" sz="2000" dirty="0">
                <a:solidFill>
                  <a:schemeClr val="dk2"/>
                </a:solidFill>
              </a:rPr>
              <a:t> </a:t>
            </a:r>
            <a:r>
              <a:rPr lang="en-US" sz="2000" dirty="0" err="1">
                <a:solidFill>
                  <a:schemeClr val="dk2"/>
                </a:solidFill>
              </a:rPr>
              <a:t>không</a:t>
            </a:r>
            <a:r>
              <a:rPr lang="en-US" sz="2000" dirty="0">
                <a:solidFill>
                  <a:schemeClr val="dk2"/>
                </a:solidFill>
              </a:rPr>
              <a:t> </a:t>
            </a:r>
            <a:r>
              <a:rPr lang="en-US" sz="2000" dirty="0" err="1">
                <a:solidFill>
                  <a:schemeClr val="dk2"/>
                </a:solidFill>
              </a:rPr>
              <a:t>gian</a:t>
            </a:r>
            <a:r>
              <a:rPr lang="en-US" sz="2000" dirty="0">
                <a:solidFill>
                  <a:schemeClr val="dk2"/>
                </a:solidFill>
              </a:rPr>
              <a:t> </a:t>
            </a:r>
            <a:r>
              <a:rPr lang="en-US" sz="2000" dirty="0" err="1">
                <a:solidFill>
                  <a:schemeClr val="dk2"/>
                </a:solidFill>
              </a:rPr>
              <a:t>màu</a:t>
            </a:r>
            <a:r>
              <a:rPr lang="en-US" sz="2000" dirty="0">
                <a:solidFill>
                  <a:schemeClr val="dk2"/>
                </a:solidFill>
              </a:rPr>
              <a:t> </a:t>
            </a:r>
          </a:p>
          <a:p>
            <a:pPr marL="0" lvl="0" indent="0" algn="l" rtl="0">
              <a:spcBef>
                <a:spcPts val="0"/>
              </a:spcBef>
              <a:spcAft>
                <a:spcPts val="0"/>
              </a:spcAft>
              <a:buClr>
                <a:srgbClr val="273D40"/>
              </a:buClr>
              <a:buSzPts val="600"/>
              <a:buFont typeface="Arial"/>
              <a:buNone/>
            </a:pPr>
            <a:r>
              <a:rPr lang="en-US" sz="2000" dirty="0" err="1">
                <a:solidFill>
                  <a:schemeClr val="dk2"/>
                </a:solidFill>
              </a:rPr>
              <a:t>Phân</a:t>
            </a:r>
            <a:r>
              <a:rPr lang="en-US" sz="2000" dirty="0">
                <a:solidFill>
                  <a:schemeClr val="dk2"/>
                </a:solidFill>
              </a:rPr>
              <a:t> ng</a:t>
            </a:r>
            <a:r>
              <a:rPr lang="vi-VN" sz="2000" dirty="0">
                <a:solidFill>
                  <a:schemeClr val="dk2"/>
                </a:solidFill>
              </a:rPr>
              <a:t>ư</a:t>
            </a:r>
            <a:r>
              <a:rPr lang="en-US" sz="2000" dirty="0" err="1">
                <a:solidFill>
                  <a:schemeClr val="dk2"/>
                </a:solidFill>
              </a:rPr>
              <a:t>ỡng</a:t>
            </a:r>
            <a:endParaRPr lang="en-US" sz="2000" dirty="0">
              <a:solidFill>
                <a:schemeClr val="dk2"/>
              </a:solidFill>
            </a:endParaRPr>
          </a:p>
          <a:p>
            <a:pPr marL="0" lvl="0" indent="0" algn="l" rtl="0">
              <a:spcBef>
                <a:spcPts val="0"/>
              </a:spcBef>
              <a:spcAft>
                <a:spcPts val="0"/>
              </a:spcAft>
              <a:buClr>
                <a:srgbClr val="273D40"/>
              </a:buClr>
              <a:buSzPts val="600"/>
              <a:buFont typeface="Arial"/>
              <a:buNone/>
            </a:pPr>
            <a:r>
              <a:rPr lang="en-US" sz="2000" dirty="0" err="1">
                <a:solidFill>
                  <a:schemeClr val="dk2"/>
                </a:solidFill>
              </a:rPr>
              <a:t>Cắt</a:t>
            </a:r>
            <a:r>
              <a:rPr lang="en-US" sz="2000" dirty="0">
                <a:solidFill>
                  <a:schemeClr val="dk2"/>
                </a:solidFill>
              </a:rPr>
              <a:t> </a:t>
            </a:r>
            <a:r>
              <a:rPr lang="en-US" sz="2000" dirty="0" err="1">
                <a:solidFill>
                  <a:schemeClr val="dk2"/>
                </a:solidFill>
              </a:rPr>
              <a:t>ảnh</a:t>
            </a:r>
            <a:r>
              <a:rPr lang="en-US" sz="2000" dirty="0">
                <a:solidFill>
                  <a:schemeClr val="dk2"/>
                </a:solidFill>
              </a:rPr>
              <a:t> </a:t>
            </a:r>
            <a:r>
              <a:rPr lang="en-US" sz="2000" dirty="0" err="1">
                <a:solidFill>
                  <a:schemeClr val="dk2"/>
                </a:solidFill>
              </a:rPr>
              <a:t>theo</a:t>
            </a:r>
            <a:r>
              <a:rPr lang="en-US" sz="2000" dirty="0">
                <a:solidFill>
                  <a:schemeClr val="dk2"/>
                </a:solidFill>
              </a:rPr>
              <a:t> </a:t>
            </a:r>
            <a:r>
              <a:rPr lang="en-US" sz="2000" dirty="0" err="1">
                <a:solidFill>
                  <a:schemeClr val="dk2"/>
                </a:solidFill>
              </a:rPr>
              <a:t>từng</a:t>
            </a:r>
            <a:r>
              <a:rPr lang="en-US" sz="2000" dirty="0">
                <a:solidFill>
                  <a:schemeClr val="dk2"/>
                </a:solidFill>
              </a:rPr>
              <a:t> </a:t>
            </a:r>
            <a:r>
              <a:rPr lang="en-US" sz="2000" dirty="0" err="1">
                <a:solidFill>
                  <a:schemeClr val="dk2"/>
                </a:solidFill>
              </a:rPr>
              <a:t>ký</a:t>
            </a:r>
            <a:r>
              <a:rPr lang="en-US" sz="2000" dirty="0">
                <a:solidFill>
                  <a:schemeClr val="dk2"/>
                </a:solidFill>
              </a:rPr>
              <a:t> </a:t>
            </a:r>
            <a:r>
              <a:rPr lang="en-US" sz="2000" dirty="0" err="1">
                <a:solidFill>
                  <a:schemeClr val="dk2"/>
                </a:solidFill>
              </a:rPr>
              <a:t>tự</a:t>
            </a:r>
            <a:endParaRPr sz="2000" dirty="0">
              <a:solidFill>
                <a:schemeClr val="dk2"/>
              </a:solidFill>
            </a:endParaRPr>
          </a:p>
        </p:txBody>
      </p:sp>
      <p:cxnSp>
        <p:nvCxnSpPr>
          <p:cNvPr id="245" name="Google Shape;245;p34"/>
          <p:cNvCxnSpPr/>
          <p:nvPr/>
        </p:nvCxnSpPr>
        <p:spPr>
          <a:xfrm>
            <a:off x="738175" y="1987350"/>
            <a:ext cx="1728900" cy="0"/>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51EF4410-A85F-4BE3-89CB-9753D23613E2}"/>
              </a:ext>
            </a:extLst>
          </p:cNvPr>
          <p:cNvPicPr>
            <a:picLocks noChangeAspect="1"/>
          </p:cNvPicPr>
          <p:nvPr/>
        </p:nvPicPr>
        <p:blipFill>
          <a:blip r:embed="rId3"/>
          <a:stretch>
            <a:fillRect/>
          </a:stretch>
        </p:blipFill>
        <p:spPr>
          <a:xfrm>
            <a:off x="5200959" y="1552795"/>
            <a:ext cx="3552825" cy="781050"/>
          </a:xfrm>
          <a:prstGeom prst="rect">
            <a:avLst/>
          </a:prstGeom>
          <a:ln>
            <a:solidFill>
              <a:schemeClr val="accent2">
                <a:lumMod val="75000"/>
              </a:schemeClr>
            </a:solidFill>
          </a:ln>
        </p:spPr>
      </p:pic>
      <p:pic>
        <p:nvPicPr>
          <p:cNvPr id="6" name="Picture 5">
            <a:extLst>
              <a:ext uri="{FF2B5EF4-FFF2-40B4-BE49-F238E27FC236}">
                <a16:creationId xmlns:a16="http://schemas.microsoft.com/office/drawing/2014/main" id="{AD019E75-1550-4292-8940-2571FB2703FE}"/>
              </a:ext>
            </a:extLst>
          </p:cNvPr>
          <p:cNvPicPr>
            <a:picLocks noChangeAspect="1"/>
          </p:cNvPicPr>
          <p:nvPr/>
        </p:nvPicPr>
        <p:blipFill>
          <a:blip r:embed="rId4"/>
          <a:stretch>
            <a:fillRect/>
          </a:stretch>
        </p:blipFill>
        <p:spPr>
          <a:xfrm>
            <a:off x="5195965" y="2775247"/>
            <a:ext cx="3543300" cy="771525"/>
          </a:xfrm>
          <a:prstGeom prst="rect">
            <a:avLst/>
          </a:prstGeom>
          <a:ln>
            <a:solidFill>
              <a:schemeClr val="accent2">
                <a:lumMod val="75000"/>
              </a:schemeClr>
            </a:solidFill>
          </a:ln>
        </p:spPr>
      </p:pic>
      <p:pic>
        <p:nvPicPr>
          <p:cNvPr id="7" name="Picture 6">
            <a:extLst>
              <a:ext uri="{FF2B5EF4-FFF2-40B4-BE49-F238E27FC236}">
                <a16:creationId xmlns:a16="http://schemas.microsoft.com/office/drawing/2014/main" id="{0AF41A37-F577-4316-AFBB-DC630A3FD1E2}"/>
              </a:ext>
            </a:extLst>
          </p:cNvPr>
          <p:cNvPicPr>
            <a:picLocks noChangeAspect="1"/>
          </p:cNvPicPr>
          <p:nvPr/>
        </p:nvPicPr>
        <p:blipFill>
          <a:blip r:embed="rId5"/>
          <a:stretch>
            <a:fillRect/>
          </a:stretch>
        </p:blipFill>
        <p:spPr>
          <a:xfrm>
            <a:off x="5191202" y="3988174"/>
            <a:ext cx="3533775" cy="781050"/>
          </a:xfrm>
          <a:prstGeom prst="rect">
            <a:avLst/>
          </a:prstGeom>
          <a:ln>
            <a:solidFill>
              <a:schemeClr val="accent2">
                <a:lumMod val="75000"/>
              </a:schemeClr>
            </a:solidFill>
          </a:ln>
        </p:spPr>
      </p:pic>
      <p:pic>
        <p:nvPicPr>
          <p:cNvPr id="13" name="Picture 12">
            <a:extLst>
              <a:ext uri="{FF2B5EF4-FFF2-40B4-BE49-F238E27FC236}">
                <a16:creationId xmlns:a16="http://schemas.microsoft.com/office/drawing/2014/main" id="{D16E6BA1-0AAF-47D3-B8F9-FAD567ABE917}"/>
              </a:ext>
            </a:extLst>
          </p:cNvPr>
          <p:cNvPicPr>
            <a:picLocks noChangeAspect="1"/>
          </p:cNvPicPr>
          <p:nvPr/>
        </p:nvPicPr>
        <p:blipFill>
          <a:blip r:embed="rId6"/>
          <a:stretch>
            <a:fillRect/>
          </a:stretch>
        </p:blipFill>
        <p:spPr>
          <a:xfrm>
            <a:off x="5200959" y="349393"/>
            <a:ext cx="3524250" cy="762000"/>
          </a:xfrm>
          <a:prstGeom prst="rect">
            <a:avLst/>
          </a:prstGeom>
          <a:ln>
            <a:solidFill>
              <a:schemeClr val="accent2">
                <a:lumMod val="75000"/>
              </a:schemeClr>
            </a:solidFill>
          </a:ln>
        </p:spPr>
      </p:pic>
    </p:spTree>
    <p:extLst>
      <p:ext uri="{BB962C8B-B14F-4D97-AF65-F5344CB8AC3E}">
        <p14:creationId xmlns:p14="http://schemas.microsoft.com/office/powerpoint/2010/main" val="3479403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720000" y="850701"/>
            <a:ext cx="3232800" cy="10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 – Nearest Neighbor</a:t>
            </a:r>
            <a:endParaRPr dirty="0"/>
          </a:p>
        </p:txBody>
      </p:sp>
      <p:sp>
        <p:nvSpPr>
          <p:cNvPr id="243" name="Google Shape;243;p34"/>
          <p:cNvSpPr txBox="1">
            <a:spLocks noGrp="1"/>
          </p:cNvSpPr>
          <p:nvPr>
            <p:ph type="body" idx="1"/>
          </p:nvPr>
        </p:nvSpPr>
        <p:spPr>
          <a:xfrm>
            <a:off x="726450" y="2049125"/>
            <a:ext cx="4464752"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2000" dirty="0">
                <a:solidFill>
                  <a:schemeClr val="dk2"/>
                </a:solidFill>
              </a:rPr>
              <a:t>Data train</a:t>
            </a:r>
          </a:p>
          <a:p>
            <a:pPr marL="0" lvl="0" indent="0" algn="l" rtl="0">
              <a:spcBef>
                <a:spcPts val="0"/>
              </a:spcBef>
              <a:spcAft>
                <a:spcPts val="0"/>
              </a:spcAft>
              <a:buClr>
                <a:srgbClr val="273D40"/>
              </a:buClr>
              <a:buSzPts val="600"/>
              <a:buFont typeface="Arial"/>
              <a:buNone/>
            </a:pPr>
            <a:r>
              <a:rPr lang="en-US" sz="2000" dirty="0">
                <a:solidFill>
                  <a:schemeClr val="dk2"/>
                </a:solidFill>
              </a:rPr>
              <a:t>Input</a:t>
            </a:r>
          </a:p>
          <a:p>
            <a:pPr marL="0" lvl="0" indent="0" algn="l" rtl="0">
              <a:spcBef>
                <a:spcPts val="0"/>
              </a:spcBef>
              <a:spcAft>
                <a:spcPts val="0"/>
              </a:spcAft>
              <a:buClr>
                <a:srgbClr val="273D40"/>
              </a:buClr>
              <a:buSzPts val="600"/>
              <a:buFont typeface="Arial"/>
              <a:buNone/>
            </a:pPr>
            <a:r>
              <a:rPr lang="en-US" sz="2000" dirty="0">
                <a:solidFill>
                  <a:schemeClr val="dk2"/>
                </a:solidFill>
              </a:rPr>
              <a:t>Predict</a:t>
            </a:r>
            <a:endParaRPr sz="2000" dirty="0">
              <a:solidFill>
                <a:schemeClr val="dk2"/>
              </a:solidFill>
            </a:endParaRPr>
          </a:p>
        </p:txBody>
      </p:sp>
      <p:cxnSp>
        <p:nvCxnSpPr>
          <p:cNvPr id="245" name="Google Shape;245;p34"/>
          <p:cNvCxnSpPr/>
          <p:nvPr/>
        </p:nvCxnSpPr>
        <p:spPr>
          <a:xfrm>
            <a:off x="738175" y="1987350"/>
            <a:ext cx="1728900" cy="0"/>
          </a:xfrm>
          <a:prstGeom prst="straightConnector1">
            <a:avLst/>
          </a:prstGeom>
          <a:noFill/>
          <a:ln w="9525" cap="flat" cmpd="sng">
            <a:solidFill>
              <a:schemeClr val="dk1"/>
            </a:solidFill>
            <a:prstDash val="solid"/>
            <a:round/>
            <a:headEnd type="none" w="med" len="med"/>
            <a:tailEnd type="none" w="med" len="med"/>
          </a:ln>
        </p:spPr>
      </p:cxnSp>
      <p:pic>
        <p:nvPicPr>
          <p:cNvPr id="7" name="Picture 6">
            <a:extLst>
              <a:ext uri="{FF2B5EF4-FFF2-40B4-BE49-F238E27FC236}">
                <a16:creationId xmlns:a16="http://schemas.microsoft.com/office/drawing/2014/main" id="{B99C65F1-E7D4-4BD3-AA75-019446E1B505}"/>
              </a:ext>
            </a:extLst>
          </p:cNvPr>
          <p:cNvPicPr>
            <a:picLocks noChangeAspect="1"/>
          </p:cNvPicPr>
          <p:nvPr/>
        </p:nvPicPr>
        <p:blipFill>
          <a:blip r:embed="rId3"/>
          <a:stretch>
            <a:fillRect/>
          </a:stretch>
        </p:blipFill>
        <p:spPr>
          <a:xfrm>
            <a:off x="3931091" y="300266"/>
            <a:ext cx="5016263" cy="2747734"/>
          </a:xfrm>
          <a:prstGeom prst="rect">
            <a:avLst/>
          </a:prstGeom>
        </p:spPr>
      </p:pic>
      <p:pic>
        <p:nvPicPr>
          <p:cNvPr id="10" name="Picture 9">
            <a:extLst>
              <a:ext uri="{FF2B5EF4-FFF2-40B4-BE49-F238E27FC236}">
                <a16:creationId xmlns:a16="http://schemas.microsoft.com/office/drawing/2014/main" id="{500D7D7A-2B43-4B92-BC4F-7669A732D5CE}"/>
              </a:ext>
            </a:extLst>
          </p:cNvPr>
          <p:cNvPicPr>
            <a:picLocks noChangeAspect="1"/>
          </p:cNvPicPr>
          <p:nvPr/>
        </p:nvPicPr>
        <p:blipFill>
          <a:blip r:embed="rId4"/>
          <a:stretch>
            <a:fillRect/>
          </a:stretch>
        </p:blipFill>
        <p:spPr>
          <a:xfrm>
            <a:off x="102629" y="3444364"/>
            <a:ext cx="3524250" cy="762000"/>
          </a:xfrm>
          <a:prstGeom prst="rect">
            <a:avLst/>
          </a:prstGeom>
          <a:ln>
            <a:solidFill>
              <a:schemeClr val="accent2">
                <a:lumMod val="75000"/>
              </a:schemeClr>
            </a:solidFill>
          </a:ln>
        </p:spPr>
      </p:pic>
      <p:pic>
        <p:nvPicPr>
          <p:cNvPr id="2" name="Picture 1">
            <a:extLst>
              <a:ext uri="{FF2B5EF4-FFF2-40B4-BE49-F238E27FC236}">
                <a16:creationId xmlns:a16="http://schemas.microsoft.com/office/drawing/2014/main" id="{267B40A2-8B6F-4CF3-AEAB-3FFEF864F88E}"/>
              </a:ext>
            </a:extLst>
          </p:cNvPr>
          <p:cNvPicPr>
            <a:picLocks noChangeAspect="1"/>
          </p:cNvPicPr>
          <p:nvPr/>
        </p:nvPicPr>
        <p:blipFill>
          <a:blip r:embed="rId5"/>
          <a:stretch>
            <a:fillRect/>
          </a:stretch>
        </p:blipFill>
        <p:spPr>
          <a:xfrm>
            <a:off x="3931091" y="3272914"/>
            <a:ext cx="5016263" cy="1000985"/>
          </a:xfrm>
          <a:prstGeom prst="rect">
            <a:avLst/>
          </a:prstGeom>
        </p:spPr>
      </p:pic>
      <p:pic>
        <p:nvPicPr>
          <p:cNvPr id="3" name="Picture 2">
            <a:extLst>
              <a:ext uri="{FF2B5EF4-FFF2-40B4-BE49-F238E27FC236}">
                <a16:creationId xmlns:a16="http://schemas.microsoft.com/office/drawing/2014/main" id="{8DE3A036-7294-4738-B228-07656E7748F7}"/>
              </a:ext>
            </a:extLst>
          </p:cNvPr>
          <p:cNvPicPr>
            <a:picLocks noChangeAspect="1"/>
          </p:cNvPicPr>
          <p:nvPr/>
        </p:nvPicPr>
        <p:blipFill>
          <a:blip r:embed="rId6"/>
          <a:stretch>
            <a:fillRect/>
          </a:stretch>
        </p:blipFill>
        <p:spPr>
          <a:xfrm>
            <a:off x="102629" y="4329049"/>
            <a:ext cx="2728767" cy="636241"/>
          </a:xfrm>
          <a:prstGeom prst="rect">
            <a:avLst/>
          </a:prstGeom>
        </p:spPr>
      </p:pic>
    </p:spTree>
    <p:extLst>
      <p:ext uri="{BB962C8B-B14F-4D97-AF65-F5344CB8AC3E}">
        <p14:creationId xmlns:p14="http://schemas.microsoft.com/office/powerpoint/2010/main" val="1795722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subTitle" idx="1"/>
          </p:nvPr>
        </p:nvSpPr>
        <p:spPr>
          <a:xfrm>
            <a:off x="2152350" y="2751175"/>
            <a:ext cx="4839300" cy="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bẻ</a:t>
            </a:r>
            <a:r>
              <a:rPr lang="en-US" dirty="0"/>
              <a:t> </a:t>
            </a:r>
            <a:r>
              <a:rPr lang="en-US" dirty="0" err="1"/>
              <a:t>ảnh</a:t>
            </a:r>
            <a:r>
              <a:rPr lang="en-US" dirty="0"/>
              <a:t> Captcha</a:t>
            </a:r>
            <a:endParaRPr dirty="0"/>
          </a:p>
        </p:txBody>
      </p:sp>
      <p:sp>
        <p:nvSpPr>
          <p:cNvPr id="228" name="Google Shape;228;p32"/>
          <p:cNvSpPr txBox="1">
            <a:spLocks noGrp="1"/>
          </p:cNvSpPr>
          <p:nvPr>
            <p:ph type="title"/>
          </p:nvPr>
        </p:nvSpPr>
        <p:spPr>
          <a:xfrm>
            <a:off x="2152350" y="1874825"/>
            <a:ext cx="4839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Demo</a:t>
            </a:r>
            <a:endParaRPr dirty="0"/>
          </a:p>
        </p:txBody>
      </p:sp>
      <p:sp>
        <p:nvSpPr>
          <p:cNvPr id="229" name="Google Shape;229;p32"/>
          <p:cNvSpPr txBox="1">
            <a:spLocks noGrp="1"/>
          </p:cNvSpPr>
          <p:nvPr>
            <p:ph type="title" idx="2"/>
          </p:nvPr>
        </p:nvSpPr>
        <p:spPr>
          <a:xfrm>
            <a:off x="2152350" y="998475"/>
            <a:ext cx="127910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230" name="Google Shape;230;p32"/>
          <p:cNvCxnSpPr/>
          <p:nvPr/>
        </p:nvCxnSpPr>
        <p:spPr>
          <a:xfrm>
            <a:off x="2230238" y="2684350"/>
            <a:ext cx="4600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517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a:spLocks noGrp="1"/>
          </p:cNvSpPr>
          <p:nvPr>
            <p:ph type="title"/>
          </p:nvPr>
        </p:nvSpPr>
        <p:spPr>
          <a:xfrm>
            <a:off x="1754400" y="1307100"/>
            <a:ext cx="5635200" cy="252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t>Awesome words</a:t>
            </a:r>
            <a:endParaRPr b="1"/>
          </a:p>
        </p:txBody>
      </p:sp>
      <p:cxnSp>
        <p:nvCxnSpPr>
          <p:cNvPr id="251" name="Google Shape;251;p35"/>
          <p:cNvCxnSpPr/>
          <p:nvPr/>
        </p:nvCxnSpPr>
        <p:spPr>
          <a:xfrm rot="10800000" flipH="1">
            <a:off x="1938000" y="2556203"/>
            <a:ext cx="5268000" cy="2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6"/>
          <p:cNvPicPr preferRelativeResize="0"/>
          <p:nvPr/>
        </p:nvPicPr>
        <p:blipFill>
          <a:blip r:embed="rId3">
            <a:alphaModFix amt="78000"/>
          </a:blip>
          <a:stretch>
            <a:fillRect/>
          </a:stretch>
        </p:blipFill>
        <p:spPr>
          <a:xfrm>
            <a:off x="3086375" y="2415743"/>
            <a:ext cx="875700" cy="865958"/>
          </a:xfrm>
          <a:prstGeom prst="rect">
            <a:avLst/>
          </a:prstGeom>
          <a:noFill/>
          <a:ln>
            <a:noFill/>
          </a:ln>
        </p:spPr>
      </p:pic>
      <p:pic>
        <p:nvPicPr>
          <p:cNvPr id="257" name="Google Shape;257;p36"/>
          <p:cNvPicPr preferRelativeResize="0"/>
          <p:nvPr/>
        </p:nvPicPr>
        <p:blipFill>
          <a:blip r:embed="rId3">
            <a:alphaModFix amt="78000"/>
          </a:blip>
          <a:stretch>
            <a:fillRect/>
          </a:stretch>
        </p:blipFill>
        <p:spPr>
          <a:xfrm>
            <a:off x="4724725" y="2415743"/>
            <a:ext cx="875700" cy="865958"/>
          </a:xfrm>
          <a:prstGeom prst="rect">
            <a:avLst/>
          </a:prstGeom>
          <a:noFill/>
          <a:ln>
            <a:noFill/>
          </a:ln>
        </p:spPr>
      </p:pic>
      <p:pic>
        <p:nvPicPr>
          <p:cNvPr id="258" name="Google Shape;258;p36"/>
          <p:cNvPicPr preferRelativeResize="0"/>
          <p:nvPr/>
        </p:nvPicPr>
        <p:blipFill>
          <a:blip r:embed="rId3">
            <a:alphaModFix amt="78000"/>
          </a:blip>
          <a:stretch>
            <a:fillRect/>
          </a:stretch>
        </p:blipFill>
        <p:spPr>
          <a:xfrm>
            <a:off x="6363075" y="2415743"/>
            <a:ext cx="875700" cy="865958"/>
          </a:xfrm>
          <a:prstGeom prst="rect">
            <a:avLst/>
          </a:prstGeom>
          <a:noFill/>
          <a:ln>
            <a:noFill/>
          </a:ln>
        </p:spPr>
      </p:pic>
      <p:pic>
        <p:nvPicPr>
          <p:cNvPr id="259" name="Google Shape;259;p36"/>
          <p:cNvPicPr preferRelativeResize="0"/>
          <p:nvPr/>
        </p:nvPicPr>
        <p:blipFill>
          <a:blip r:embed="rId3">
            <a:alphaModFix amt="78000"/>
          </a:blip>
          <a:stretch>
            <a:fillRect/>
          </a:stretch>
        </p:blipFill>
        <p:spPr>
          <a:xfrm>
            <a:off x="1448025" y="2415743"/>
            <a:ext cx="875700" cy="865958"/>
          </a:xfrm>
          <a:prstGeom prst="rect">
            <a:avLst/>
          </a:prstGeom>
          <a:noFill/>
          <a:ln>
            <a:noFill/>
          </a:ln>
        </p:spPr>
      </p:pic>
      <p:sp>
        <p:nvSpPr>
          <p:cNvPr id="260" name="Google Shape;260;p3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Our history</a:t>
            </a:r>
            <a:endParaRPr/>
          </a:p>
        </p:txBody>
      </p:sp>
      <p:sp>
        <p:nvSpPr>
          <p:cNvPr id="261" name="Google Shape;261;p36"/>
          <p:cNvSpPr/>
          <p:nvPr/>
        </p:nvSpPr>
        <p:spPr>
          <a:xfrm>
            <a:off x="1448025" y="2638970"/>
            <a:ext cx="875700" cy="43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Playfair Display"/>
                <a:ea typeface="Playfair Display"/>
                <a:cs typeface="Playfair Display"/>
                <a:sym typeface="Playfair Display"/>
              </a:rPr>
              <a:t>2009</a:t>
            </a:r>
            <a:endParaRPr sz="2200" b="1">
              <a:solidFill>
                <a:schemeClr val="accent1"/>
              </a:solidFill>
              <a:latin typeface="Playfair Display"/>
              <a:ea typeface="Playfair Display"/>
              <a:cs typeface="Playfair Display"/>
              <a:sym typeface="Playfair Display"/>
            </a:endParaRPr>
          </a:p>
        </p:txBody>
      </p:sp>
      <p:sp>
        <p:nvSpPr>
          <p:cNvPr id="262" name="Google Shape;262;p36"/>
          <p:cNvSpPr/>
          <p:nvPr/>
        </p:nvSpPr>
        <p:spPr>
          <a:xfrm>
            <a:off x="3086375" y="2634025"/>
            <a:ext cx="875700" cy="43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Playfair Display"/>
                <a:ea typeface="Playfair Display"/>
                <a:cs typeface="Playfair Display"/>
                <a:sym typeface="Playfair Display"/>
              </a:rPr>
              <a:t>2011</a:t>
            </a:r>
            <a:endParaRPr sz="2200" b="1">
              <a:solidFill>
                <a:schemeClr val="accent1"/>
              </a:solidFill>
              <a:latin typeface="Playfair Display"/>
              <a:ea typeface="Playfair Display"/>
              <a:cs typeface="Playfair Display"/>
              <a:sym typeface="Playfair Display"/>
            </a:endParaRPr>
          </a:p>
        </p:txBody>
      </p:sp>
      <p:sp>
        <p:nvSpPr>
          <p:cNvPr id="263" name="Google Shape;263;p36"/>
          <p:cNvSpPr/>
          <p:nvPr/>
        </p:nvSpPr>
        <p:spPr>
          <a:xfrm>
            <a:off x="4724738" y="2634025"/>
            <a:ext cx="875700" cy="43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Playfair Display"/>
                <a:ea typeface="Playfair Display"/>
                <a:cs typeface="Playfair Display"/>
                <a:sym typeface="Playfair Display"/>
              </a:rPr>
              <a:t>2015</a:t>
            </a:r>
            <a:endParaRPr sz="2200" b="1">
              <a:solidFill>
                <a:schemeClr val="accent1"/>
              </a:solidFill>
              <a:latin typeface="Playfair Display"/>
              <a:ea typeface="Playfair Display"/>
              <a:cs typeface="Playfair Display"/>
              <a:sym typeface="Playfair Display"/>
            </a:endParaRPr>
          </a:p>
        </p:txBody>
      </p:sp>
      <p:sp>
        <p:nvSpPr>
          <p:cNvPr id="264" name="Google Shape;264;p36"/>
          <p:cNvSpPr/>
          <p:nvPr/>
        </p:nvSpPr>
        <p:spPr>
          <a:xfrm>
            <a:off x="6363101" y="2634025"/>
            <a:ext cx="875700" cy="43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1"/>
                </a:solidFill>
                <a:latin typeface="Playfair Display"/>
                <a:ea typeface="Playfair Display"/>
                <a:cs typeface="Playfair Display"/>
                <a:sym typeface="Playfair Display"/>
              </a:rPr>
              <a:t>2021</a:t>
            </a:r>
            <a:endParaRPr sz="2200" b="1">
              <a:solidFill>
                <a:schemeClr val="accent1"/>
              </a:solidFill>
              <a:latin typeface="Playfair Display"/>
              <a:ea typeface="Playfair Display"/>
              <a:cs typeface="Playfair Display"/>
              <a:sym typeface="Playfair Display"/>
            </a:endParaRPr>
          </a:p>
        </p:txBody>
      </p:sp>
      <p:cxnSp>
        <p:nvCxnSpPr>
          <p:cNvPr id="265" name="Google Shape;265;p36"/>
          <p:cNvCxnSpPr>
            <a:stCxn id="261" idx="3"/>
            <a:endCxn id="262" idx="1"/>
          </p:cNvCxnSpPr>
          <p:nvPr/>
        </p:nvCxnSpPr>
        <p:spPr>
          <a:xfrm rot="10800000" flipH="1">
            <a:off x="2323725" y="2851670"/>
            <a:ext cx="762600" cy="2400"/>
          </a:xfrm>
          <a:prstGeom prst="straightConnector1">
            <a:avLst/>
          </a:prstGeom>
          <a:noFill/>
          <a:ln w="9525" cap="flat" cmpd="sng">
            <a:solidFill>
              <a:schemeClr val="accent1"/>
            </a:solidFill>
            <a:prstDash val="solid"/>
            <a:round/>
            <a:headEnd type="none" w="med" len="med"/>
            <a:tailEnd type="none" w="med" len="med"/>
          </a:ln>
        </p:spPr>
      </p:cxnSp>
      <p:cxnSp>
        <p:nvCxnSpPr>
          <p:cNvPr id="266" name="Google Shape;266;p36"/>
          <p:cNvCxnSpPr>
            <a:stCxn id="262" idx="3"/>
            <a:endCxn id="263" idx="1"/>
          </p:cNvCxnSpPr>
          <p:nvPr/>
        </p:nvCxnSpPr>
        <p:spPr>
          <a:xfrm>
            <a:off x="3962075" y="2851525"/>
            <a:ext cx="762600" cy="0"/>
          </a:xfrm>
          <a:prstGeom prst="straightConnector1">
            <a:avLst/>
          </a:prstGeom>
          <a:noFill/>
          <a:ln w="9525" cap="flat" cmpd="sng">
            <a:solidFill>
              <a:schemeClr val="accent1"/>
            </a:solidFill>
            <a:prstDash val="solid"/>
            <a:round/>
            <a:headEnd type="none" w="med" len="med"/>
            <a:tailEnd type="none" w="med" len="med"/>
          </a:ln>
        </p:spPr>
      </p:cxnSp>
      <p:cxnSp>
        <p:nvCxnSpPr>
          <p:cNvPr id="267" name="Google Shape;267;p36"/>
          <p:cNvCxnSpPr>
            <a:stCxn id="263" idx="3"/>
            <a:endCxn id="264" idx="1"/>
          </p:cNvCxnSpPr>
          <p:nvPr/>
        </p:nvCxnSpPr>
        <p:spPr>
          <a:xfrm>
            <a:off x="5600438" y="2851525"/>
            <a:ext cx="762600" cy="0"/>
          </a:xfrm>
          <a:prstGeom prst="straightConnector1">
            <a:avLst/>
          </a:prstGeom>
          <a:noFill/>
          <a:ln w="9525" cap="flat" cmpd="sng">
            <a:solidFill>
              <a:schemeClr val="accent1"/>
            </a:solidFill>
            <a:prstDash val="solid"/>
            <a:round/>
            <a:headEnd type="none" w="med" len="med"/>
            <a:tailEnd type="none" w="med" len="med"/>
          </a:ln>
        </p:spPr>
      </p:cxnSp>
      <p:sp>
        <p:nvSpPr>
          <p:cNvPr id="268" name="Google Shape;268;p36"/>
          <p:cNvSpPr txBox="1"/>
          <p:nvPr/>
        </p:nvSpPr>
        <p:spPr>
          <a:xfrm>
            <a:off x="733107" y="3423503"/>
            <a:ext cx="2305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1"/>
                </a:solidFill>
                <a:latin typeface="Playfair Display"/>
                <a:ea typeface="Playfair Display"/>
                <a:cs typeface="Playfair Display"/>
                <a:sym typeface="Playfair Display"/>
              </a:rPr>
              <a:t>Venus</a:t>
            </a:r>
            <a:endParaRPr sz="2400" b="1">
              <a:solidFill>
                <a:schemeClr val="accent1"/>
              </a:solidFill>
              <a:latin typeface="Playfair Display"/>
              <a:ea typeface="Playfair Display"/>
              <a:cs typeface="Playfair Display"/>
              <a:sym typeface="Playfair Display"/>
            </a:endParaRPr>
          </a:p>
        </p:txBody>
      </p:sp>
      <p:sp>
        <p:nvSpPr>
          <p:cNvPr id="269" name="Google Shape;269;p36"/>
          <p:cNvSpPr txBox="1"/>
          <p:nvPr/>
        </p:nvSpPr>
        <p:spPr>
          <a:xfrm>
            <a:off x="733107" y="3900786"/>
            <a:ext cx="2305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aleway"/>
                <a:ea typeface="Raleway"/>
                <a:cs typeface="Raleway"/>
                <a:sym typeface="Raleway"/>
              </a:rPr>
              <a:t>Venus is the second planet from the Sun</a:t>
            </a:r>
            <a:endParaRPr>
              <a:solidFill>
                <a:schemeClr val="dk2"/>
              </a:solidFill>
              <a:latin typeface="Raleway"/>
              <a:ea typeface="Raleway"/>
              <a:cs typeface="Raleway"/>
              <a:sym typeface="Raleway"/>
            </a:endParaRPr>
          </a:p>
        </p:txBody>
      </p:sp>
      <p:sp>
        <p:nvSpPr>
          <p:cNvPr id="270" name="Google Shape;270;p36"/>
          <p:cNvSpPr txBox="1"/>
          <p:nvPr/>
        </p:nvSpPr>
        <p:spPr>
          <a:xfrm>
            <a:off x="2368422" y="1219194"/>
            <a:ext cx="2305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1"/>
                </a:solidFill>
                <a:latin typeface="Playfair Display"/>
                <a:ea typeface="Playfair Display"/>
                <a:cs typeface="Playfair Display"/>
                <a:sym typeface="Playfair Display"/>
              </a:rPr>
              <a:t>Saturn</a:t>
            </a:r>
            <a:endParaRPr sz="2400" b="1">
              <a:solidFill>
                <a:schemeClr val="accent1"/>
              </a:solidFill>
              <a:latin typeface="Playfair Display"/>
              <a:ea typeface="Playfair Display"/>
              <a:cs typeface="Playfair Display"/>
              <a:sym typeface="Playfair Display"/>
            </a:endParaRPr>
          </a:p>
        </p:txBody>
      </p:sp>
      <p:sp>
        <p:nvSpPr>
          <p:cNvPr id="271" name="Google Shape;271;p36"/>
          <p:cNvSpPr txBox="1"/>
          <p:nvPr/>
        </p:nvSpPr>
        <p:spPr>
          <a:xfrm>
            <a:off x="2368422" y="1691419"/>
            <a:ext cx="2305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aleway"/>
                <a:ea typeface="Raleway"/>
                <a:cs typeface="Raleway"/>
                <a:sym typeface="Raleway"/>
              </a:rPr>
              <a:t>Saturn is composed of hydrogen and helium</a:t>
            </a:r>
            <a:endParaRPr>
              <a:solidFill>
                <a:schemeClr val="dk2"/>
              </a:solidFill>
              <a:latin typeface="Raleway"/>
              <a:ea typeface="Raleway"/>
              <a:cs typeface="Raleway"/>
              <a:sym typeface="Raleway"/>
            </a:endParaRPr>
          </a:p>
        </p:txBody>
      </p:sp>
      <p:sp>
        <p:nvSpPr>
          <p:cNvPr id="272" name="Google Shape;272;p36"/>
          <p:cNvSpPr txBox="1"/>
          <p:nvPr/>
        </p:nvSpPr>
        <p:spPr>
          <a:xfrm>
            <a:off x="4009858" y="3423503"/>
            <a:ext cx="2305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1"/>
                </a:solidFill>
                <a:latin typeface="Playfair Display"/>
                <a:ea typeface="Playfair Display"/>
                <a:cs typeface="Playfair Display"/>
                <a:sym typeface="Playfair Display"/>
              </a:rPr>
              <a:t>Mars</a:t>
            </a:r>
            <a:endParaRPr sz="2400" b="1">
              <a:solidFill>
                <a:schemeClr val="accent1"/>
              </a:solidFill>
              <a:latin typeface="Playfair Display"/>
              <a:ea typeface="Playfair Display"/>
              <a:cs typeface="Playfair Display"/>
              <a:sym typeface="Playfair Display"/>
            </a:endParaRPr>
          </a:p>
        </p:txBody>
      </p:sp>
      <p:sp>
        <p:nvSpPr>
          <p:cNvPr id="273" name="Google Shape;273;p36"/>
          <p:cNvSpPr txBox="1"/>
          <p:nvPr/>
        </p:nvSpPr>
        <p:spPr>
          <a:xfrm>
            <a:off x="4009858" y="3900786"/>
            <a:ext cx="2305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aleway"/>
                <a:ea typeface="Raleway"/>
                <a:cs typeface="Raleway"/>
                <a:sym typeface="Raleway"/>
              </a:rPr>
              <a:t>Despite being red, Mars is actually a cold place</a:t>
            </a:r>
            <a:endParaRPr>
              <a:solidFill>
                <a:schemeClr val="dk2"/>
              </a:solidFill>
              <a:latin typeface="Raleway"/>
              <a:ea typeface="Raleway"/>
              <a:cs typeface="Raleway"/>
              <a:sym typeface="Raleway"/>
            </a:endParaRPr>
          </a:p>
        </p:txBody>
      </p:sp>
      <p:sp>
        <p:nvSpPr>
          <p:cNvPr id="274" name="Google Shape;274;p36"/>
          <p:cNvSpPr txBox="1"/>
          <p:nvPr/>
        </p:nvSpPr>
        <p:spPr>
          <a:xfrm>
            <a:off x="5648201" y="1219194"/>
            <a:ext cx="23055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1"/>
                </a:solidFill>
                <a:latin typeface="Playfair Display"/>
                <a:ea typeface="Playfair Display"/>
                <a:cs typeface="Playfair Display"/>
                <a:sym typeface="Playfair Display"/>
              </a:rPr>
              <a:t>Neptune</a:t>
            </a:r>
            <a:endParaRPr sz="2400" b="1">
              <a:solidFill>
                <a:schemeClr val="accent1"/>
              </a:solidFill>
              <a:latin typeface="Playfair Display"/>
              <a:ea typeface="Playfair Display"/>
              <a:cs typeface="Playfair Display"/>
              <a:sym typeface="Playfair Display"/>
            </a:endParaRPr>
          </a:p>
        </p:txBody>
      </p:sp>
      <p:sp>
        <p:nvSpPr>
          <p:cNvPr id="275" name="Google Shape;275;p36"/>
          <p:cNvSpPr txBox="1"/>
          <p:nvPr/>
        </p:nvSpPr>
        <p:spPr>
          <a:xfrm>
            <a:off x="5648201" y="1691419"/>
            <a:ext cx="2305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Raleway"/>
                <a:ea typeface="Raleway"/>
                <a:cs typeface="Raleway"/>
                <a:sym typeface="Raleway"/>
              </a:rPr>
              <a:t>Neptune is the farthest planet from the Sun</a:t>
            </a:r>
            <a:endParaRPr>
              <a:solidFill>
                <a:schemeClr val="dk2"/>
              </a:solidFill>
              <a:latin typeface="Raleway"/>
              <a:ea typeface="Raleway"/>
              <a:cs typeface="Raleway"/>
              <a:sym typeface="Raleway"/>
            </a:endParaRPr>
          </a:p>
        </p:txBody>
      </p:sp>
      <p:cxnSp>
        <p:nvCxnSpPr>
          <p:cNvPr id="276" name="Google Shape;276;p36"/>
          <p:cNvCxnSpPr>
            <a:stCxn id="259" idx="2"/>
            <a:endCxn id="268" idx="0"/>
          </p:cNvCxnSpPr>
          <p:nvPr/>
        </p:nvCxnSpPr>
        <p:spPr>
          <a:xfrm>
            <a:off x="1885875" y="3281701"/>
            <a:ext cx="0" cy="141900"/>
          </a:xfrm>
          <a:prstGeom prst="straightConnector1">
            <a:avLst/>
          </a:prstGeom>
          <a:noFill/>
          <a:ln w="9525" cap="flat" cmpd="sng">
            <a:solidFill>
              <a:schemeClr val="accent1"/>
            </a:solidFill>
            <a:prstDash val="solid"/>
            <a:round/>
            <a:headEnd type="none" w="med" len="med"/>
            <a:tailEnd type="none" w="med" len="med"/>
          </a:ln>
        </p:spPr>
      </p:cxnSp>
      <p:cxnSp>
        <p:nvCxnSpPr>
          <p:cNvPr id="277" name="Google Shape;277;p36"/>
          <p:cNvCxnSpPr/>
          <p:nvPr/>
        </p:nvCxnSpPr>
        <p:spPr>
          <a:xfrm rot="10800000">
            <a:off x="3522721" y="2279800"/>
            <a:ext cx="3000" cy="141600"/>
          </a:xfrm>
          <a:prstGeom prst="straightConnector1">
            <a:avLst/>
          </a:prstGeom>
          <a:noFill/>
          <a:ln w="9525" cap="flat" cmpd="sng">
            <a:solidFill>
              <a:schemeClr val="accent1"/>
            </a:solidFill>
            <a:prstDash val="solid"/>
            <a:round/>
            <a:headEnd type="none" w="med" len="med"/>
            <a:tailEnd type="none" w="med" len="med"/>
          </a:ln>
        </p:spPr>
      </p:cxnSp>
      <p:cxnSp>
        <p:nvCxnSpPr>
          <p:cNvPr id="278" name="Google Shape;278;p36"/>
          <p:cNvCxnSpPr>
            <a:stCxn id="257" idx="2"/>
            <a:endCxn id="272" idx="0"/>
          </p:cNvCxnSpPr>
          <p:nvPr/>
        </p:nvCxnSpPr>
        <p:spPr>
          <a:xfrm>
            <a:off x="5162575" y="3281701"/>
            <a:ext cx="0" cy="141900"/>
          </a:xfrm>
          <a:prstGeom prst="straightConnector1">
            <a:avLst/>
          </a:prstGeom>
          <a:noFill/>
          <a:ln w="9525" cap="flat" cmpd="sng">
            <a:solidFill>
              <a:schemeClr val="accent1"/>
            </a:solidFill>
            <a:prstDash val="solid"/>
            <a:round/>
            <a:headEnd type="none" w="med" len="med"/>
            <a:tailEnd type="none" w="med" len="med"/>
          </a:ln>
        </p:spPr>
      </p:cxnSp>
      <p:cxnSp>
        <p:nvCxnSpPr>
          <p:cNvPr id="279" name="Google Shape;279;p36"/>
          <p:cNvCxnSpPr/>
          <p:nvPr/>
        </p:nvCxnSpPr>
        <p:spPr>
          <a:xfrm rot="10800000">
            <a:off x="6800951" y="2279800"/>
            <a:ext cx="0" cy="141600"/>
          </a:xfrm>
          <a:prstGeom prst="straightConnector1">
            <a:avLst/>
          </a:prstGeom>
          <a:noFill/>
          <a:ln w="9525" cap="flat" cmpd="sng">
            <a:solidFill>
              <a:schemeClr val="dk1"/>
            </a:solidFill>
            <a:prstDash val="solid"/>
            <a:round/>
            <a:headEnd type="none" w="med" len="med"/>
            <a:tailEnd type="none" w="med" len="med"/>
          </a:ln>
        </p:spPr>
      </p:cxnSp>
      <p:cxnSp>
        <p:nvCxnSpPr>
          <p:cNvPr id="280" name="Google Shape;280;p36"/>
          <p:cNvCxnSpPr/>
          <p:nvPr/>
        </p:nvCxnSpPr>
        <p:spPr>
          <a:xfrm>
            <a:off x="7238811" y="2814500"/>
            <a:ext cx="762600" cy="0"/>
          </a:xfrm>
          <a:prstGeom prst="straightConnector1">
            <a:avLst/>
          </a:prstGeom>
          <a:noFill/>
          <a:ln w="9525" cap="flat" cmpd="sng">
            <a:solidFill>
              <a:schemeClr val="accent1"/>
            </a:solidFill>
            <a:prstDash val="solid"/>
            <a:round/>
            <a:headEnd type="none" w="med" len="med"/>
            <a:tailEnd type="stealth"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7"/>
          <p:cNvPicPr preferRelativeResize="0"/>
          <p:nvPr/>
        </p:nvPicPr>
        <p:blipFill>
          <a:blip r:embed="rId3">
            <a:alphaModFix amt="78000"/>
          </a:blip>
          <a:stretch>
            <a:fillRect/>
          </a:stretch>
        </p:blipFill>
        <p:spPr>
          <a:xfrm>
            <a:off x="6038563" y="1659624"/>
            <a:ext cx="875700" cy="865958"/>
          </a:xfrm>
          <a:prstGeom prst="rect">
            <a:avLst/>
          </a:prstGeom>
          <a:noFill/>
          <a:ln>
            <a:noFill/>
          </a:ln>
        </p:spPr>
      </p:pic>
      <p:sp>
        <p:nvSpPr>
          <p:cNvPr id="286" name="Google Shape;286;p37"/>
          <p:cNvSpPr txBox="1">
            <a:spLocks noGrp="1"/>
          </p:cNvSpPr>
          <p:nvPr>
            <p:ph type="title"/>
          </p:nvPr>
        </p:nvSpPr>
        <p:spPr>
          <a:xfrm>
            <a:off x="720000" y="335814"/>
            <a:ext cx="7704000" cy="81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Come and feel part of nature</a:t>
            </a:r>
            <a:endParaRPr/>
          </a:p>
        </p:txBody>
      </p:sp>
      <p:sp>
        <p:nvSpPr>
          <p:cNvPr id="287" name="Google Shape;287;p37"/>
          <p:cNvSpPr txBox="1">
            <a:spLocks noGrp="1"/>
          </p:cNvSpPr>
          <p:nvPr>
            <p:ph type="subTitle" idx="3"/>
          </p:nvPr>
        </p:nvSpPr>
        <p:spPr>
          <a:xfrm>
            <a:off x="1532838" y="3097475"/>
            <a:ext cx="2569800" cy="11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288" name="Google Shape;288;p37"/>
          <p:cNvSpPr txBox="1">
            <a:spLocks noGrp="1"/>
          </p:cNvSpPr>
          <p:nvPr>
            <p:ph type="subTitle" idx="4"/>
          </p:nvPr>
        </p:nvSpPr>
        <p:spPr>
          <a:xfrm>
            <a:off x="5205463" y="3097475"/>
            <a:ext cx="2541900" cy="11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the second-brightest natural object in the night sky</a:t>
            </a:r>
            <a:endParaRPr/>
          </a:p>
        </p:txBody>
      </p:sp>
      <p:sp>
        <p:nvSpPr>
          <p:cNvPr id="289" name="Google Shape;289;p37"/>
          <p:cNvSpPr txBox="1">
            <a:spLocks noGrp="1"/>
          </p:cNvSpPr>
          <p:nvPr>
            <p:ph type="subTitle" idx="1"/>
          </p:nvPr>
        </p:nvSpPr>
        <p:spPr>
          <a:xfrm>
            <a:off x="1532838" y="2508938"/>
            <a:ext cx="2569800" cy="4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290" name="Google Shape;290;p37"/>
          <p:cNvSpPr txBox="1">
            <a:spLocks noGrp="1"/>
          </p:cNvSpPr>
          <p:nvPr>
            <p:ph type="subTitle" idx="2"/>
          </p:nvPr>
        </p:nvSpPr>
        <p:spPr>
          <a:xfrm>
            <a:off x="5205463" y="2508938"/>
            <a:ext cx="2541900" cy="4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cxnSp>
        <p:nvCxnSpPr>
          <p:cNvPr id="291" name="Google Shape;291;p37"/>
          <p:cNvCxnSpPr/>
          <p:nvPr/>
        </p:nvCxnSpPr>
        <p:spPr>
          <a:xfrm>
            <a:off x="2133888" y="3048398"/>
            <a:ext cx="1367700" cy="0"/>
          </a:xfrm>
          <a:prstGeom prst="straightConnector1">
            <a:avLst/>
          </a:prstGeom>
          <a:noFill/>
          <a:ln w="9525" cap="flat" cmpd="sng">
            <a:solidFill>
              <a:schemeClr val="dk1"/>
            </a:solidFill>
            <a:prstDash val="solid"/>
            <a:round/>
            <a:headEnd type="none" w="med" len="med"/>
            <a:tailEnd type="none" w="med" len="med"/>
          </a:ln>
        </p:spPr>
      </p:cxnSp>
      <p:cxnSp>
        <p:nvCxnSpPr>
          <p:cNvPr id="292" name="Google Shape;292;p37"/>
          <p:cNvCxnSpPr/>
          <p:nvPr/>
        </p:nvCxnSpPr>
        <p:spPr>
          <a:xfrm>
            <a:off x="5792563" y="3048398"/>
            <a:ext cx="1367700" cy="0"/>
          </a:xfrm>
          <a:prstGeom prst="straightConnector1">
            <a:avLst/>
          </a:prstGeom>
          <a:noFill/>
          <a:ln w="9525" cap="flat" cmpd="sng">
            <a:solidFill>
              <a:schemeClr val="dk1"/>
            </a:solidFill>
            <a:prstDash val="solid"/>
            <a:round/>
            <a:headEnd type="none" w="med" len="med"/>
            <a:tailEnd type="none" w="med" len="med"/>
          </a:ln>
        </p:spPr>
      </p:cxnSp>
      <p:grpSp>
        <p:nvGrpSpPr>
          <p:cNvPr id="293" name="Google Shape;293;p37"/>
          <p:cNvGrpSpPr/>
          <p:nvPr/>
        </p:nvGrpSpPr>
        <p:grpSpPr>
          <a:xfrm>
            <a:off x="6281955" y="1930247"/>
            <a:ext cx="388915" cy="390510"/>
            <a:chOff x="2872600" y="2632150"/>
            <a:chExt cx="289350" cy="288775"/>
          </a:xfrm>
        </p:grpSpPr>
        <p:sp>
          <p:nvSpPr>
            <p:cNvPr id="294" name="Google Shape;294;p37"/>
            <p:cNvSpPr/>
            <p:nvPr/>
          </p:nvSpPr>
          <p:spPr>
            <a:xfrm>
              <a:off x="2979750" y="2659525"/>
              <a:ext cx="101825" cy="68500"/>
            </a:xfrm>
            <a:custGeom>
              <a:avLst/>
              <a:gdLst/>
              <a:ahLst/>
              <a:cxnLst/>
              <a:rect l="l" t="t" r="r" b="b"/>
              <a:pathLst>
                <a:path w="4073" h="2740" extrusionOk="0">
                  <a:moveTo>
                    <a:pt x="1572" y="1"/>
                  </a:moveTo>
                  <a:lnTo>
                    <a:pt x="1" y="2739"/>
                  </a:lnTo>
                  <a:lnTo>
                    <a:pt x="715" y="2739"/>
                  </a:lnTo>
                  <a:lnTo>
                    <a:pt x="501" y="2573"/>
                  </a:lnTo>
                  <a:cubicBezTo>
                    <a:pt x="382" y="2454"/>
                    <a:pt x="382" y="2263"/>
                    <a:pt x="501" y="2144"/>
                  </a:cubicBezTo>
                  <a:cubicBezTo>
                    <a:pt x="560" y="2084"/>
                    <a:pt x="638" y="2055"/>
                    <a:pt x="715" y="2055"/>
                  </a:cubicBezTo>
                  <a:cubicBezTo>
                    <a:pt x="793" y="2055"/>
                    <a:pt x="870" y="2084"/>
                    <a:pt x="929" y="2144"/>
                  </a:cubicBezTo>
                  <a:lnTo>
                    <a:pt x="1263" y="2477"/>
                  </a:lnTo>
                  <a:lnTo>
                    <a:pt x="1572" y="2144"/>
                  </a:lnTo>
                  <a:cubicBezTo>
                    <a:pt x="1632" y="2084"/>
                    <a:pt x="1709" y="2055"/>
                    <a:pt x="1787" y="2055"/>
                  </a:cubicBezTo>
                  <a:cubicBezTo>
                    <a:pt x="1864" y="2055"/>
                    <a:pt x="1942" y="2084"/>
                    <a:pt x="2001" y="2144"/>
                  </a:cubicBezTo>
                  <a:cubicBezTo>
                    <a:pt x="2120" y="2263"/>
                    <a:pt x="2120" y="2454"/>
                    <a:pt x="2001" y="2573"/>
                  </a:cubicBezTo>
                  <a:lnTo>
                    <a:pt x="1811" y="2739"/>
                  </a:lnTo>
                  <a:lnTo>
                    <a:pt x="4073" y="2739"/>
                  </a:lnTo>
                  <a:lnTo>
                    <a:pt x="2835" y="977"/>
                  </a:lnTo>
                  <a:lnTo>
                    <a:pt x="2501" y="1287"/>
                  </a:lnTo>
                  <a:cubicBezTo>
                    <a:pt x="2484" y="1304"/>
                    <a:pt x="2444" y="1320"/>
                    <a:pt x="2405" y="1320"/>
                  </a:cubicBezTo>
                  <a:cubicBezTo>
                    <a:pt x="2388" y="1320"/>
                    <a:pt x="2372" y="1317"/>
                    <a:pt x="2358" y="1311"/>
                  </a:cubicBezTo>
                  <a:cubicBezTo>
                    <a:pt x="2287" y="1311"/>
                    <a:pt x="2263" y="1287"/>
                    <a:pt x="2239" y="1215"/>
                  </a:cubicBezTo>
                  <a:lnTo>
                    <a:pt x="1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2872600" y="2632150"/>
              <a:ext cx="231025" cy="288775"/>
            </a:xfrm>
            <a:custGeom>
              <a:avLst/>
              <a:gdLst/>
              <a:ahLst/>
              <a:cxnLst/>
              <a:rect l="l" t="t" r="r" b="b"/>
              <a:pathLst>
                <a:path w="9241" h="11551" extrusionOk="0">
                  <a:moveTo>
                    <a:pt x="2953" y="1834"/>
                  </a:moveTo>
                  <a:cubicBezTo>
                    <a:pt x="3048" y="1882"/>
                    <a:pt x="3072" y="1929"/>
                    <a:pt x="3072" y="2024"/>
                  </a:cubicBezTo>
                  <a:lnTo>
                    <a:pt x="3072" y="2406"/>
                  </a:lnTo>
                  <a:cubicBezTo>
                    <a:pt x="3072" y="2525"/>
                    <a:pt x="2977" y="2596"/>
                    <a:pt x="2882" y="2596"/>
                  </a:cubicBezTo>
                  <a:cubicBezTo>
                    <a:pt x="2763" y="2596"/>
                    <a:pt x="2715" y="2501"/>
                    <a:pt x="2715" y="2406"/>
                  </a:cubicBezTo>
                  <a:lnTo>
                    <a:pt x="2715" y="2239"/>
                  </a:lnTo>
                  <a:lnTo>
                    <a:pt x="2524" y="2239"/>
                  </a:lnTo>
                  <a:cubicBezTo>
                    <a:pt x="2405" y="2239"/>
                    <a:pt x="2358" y="2144"/>
                    <a:pt x="2358" y="2048"/>
                  </a:cubicBezTo>
                  <a:cubicBezTo>
                    <a:pt x="2286" y="1929"/>
                    <a:pt x="2382" y="1834"/>
                    <a:pt x="2501" y="1834"/>
                  </a:cubicBezTo>
                  <a:close/>
                  <a:moveTo>
                    <a:pt x="1381" y="1834"/>
                  </a:moveTo>
                  <a:cubicBezTo>
                    <a:pt x="1500" y="1834"/>
                    <a:pt x="1548" y="1929"/>
                    <a:pt x="1548" y="2024"/>
                  </a:cubicBezTo>
                  <a:cubicBezTo>
                    <a:pt x="1548" y="2144"/>
                    <a:pt x="1453" y="2191"/>
                    <a:pt x="1381" y="2191"/>
                  </a:cubicBezTo>
                  <a:lnTo>
                    <a:pt x="1191" y="2191"/>
                  </a:lnTo>
                  <a:lnTo>
                    <a:pt x="1191" y="2429"/>
                  </a:lnTo>
                  <a:cubicBezTo>
                    <a:pt x="1191" y="2548"/>
                    <a:pt x="1096" y="2644"/>
                    <a:pt x="1024" y="2644"/>
                  </a:cubicBezTo>
                  <a:cubicBezTo>
                    <a:pt x="905" y="2644"/>
                    <a:pt x="834" y="2548"/>
                    <a:pt x="834" y="2429"/>
                  </a:cubicBezTo>
                  <a:lnTo>
                    <a:pt x="810" y="2048"/>
                  </a:lnTo>
                  <a:cubicBezTo>
                    <a:pt x="810" y="1929"/>
                    <a:pt x="905" y="1834"/>
                    <a:pt x="976" y="1834"/>
                  </a:cubicBezTo>
                  <a:close/>
                  <a:moveTo>
                    <a:pt x="976" y="3001"/>
                  </a:moveTo>
                  <a:cubicBezTo>
                    <a:pt x="1096" y="3001"/>
                    <a:pt x="1167" y="3096"/>
                    <a:pt x="1167" y="3191"/>
                  </a:cubicBezTo>
                  <a:lnTo>
                    <a:pt x="1167" y="3930"/>
                  </a:lnTo>
                  <a:cubicBezTo>
                    <a:pt x="1167" y="4049"/>
                    <a:pt x="1072" y="4096"/>
                    <a:pt x="976" y="4096"/>
                  </a:cubicBezTo>
                  <a:cubicBezTo>
                    <a:pt x="857" y="4096"/>
                    <a:pt x="810" y="4001"/>
                    <a:pt x="810" y="3930"/>
                  </a:cubicBezTo>
                  <a:lnTo>
                    <a:pt x="810" y="3191"/>
                  </a:lnTo>
                  <a:cubicBezTo>
                    <a:pt x="810" y="3072"/>
                    <a:pt x="905" y="3001"/>
                    <a:pt x="976" y="3001"/>
                  </a:cubicBezTo>
                  <a:close/>
                  <a:moveTo>
                    <a:pt x="2834" y="3191"/>
                  </a:moveTo>
                  <a:cubicBezTo>
                    <a:pt x="2929" y="3191"/>
                    <a:pt x="3001" y="3263"/>
                    <a:pt x="3001" y="3358"/>
                  </a:cubicBezTo>
                  <a:lnTo>
                    <a:pt x="3001" y="4311"/>
                  </a:lnTo>
                  <a:cubicBezTo>
                    <a:pt x="3001" y="4430"/>
                    <a:pt x="2929" y="4501"/>
                    <a:pt x="2834" y="4501"/>
                  </a:cubicBezTo>
                  <a:cubicBezTo>
                    <a:pt x="2824" y="4504"/>
                    <a:pt x="2814" y="4505"/>
                    <a:pt x="2804" y="4505"/>
                  </a:cubicBezTo>
                  <a:cubicBezTo>
                    <a:pt x="2720" y="4505"/>
                    <a:pt x="2644" y="4417"/>
                    <a:pt x="2644" y="4311"/>
                  </a:cubicBezTo>
                  <a:lnTo>
                    <a:pt x="2644" y="3358"/>
                  </a:lnTo>
                  <a:cubicBezTo>
                    <a:pt x="2644" y="3239"/>
                    <a:pt x="2739" y="3191"/>
                    <a:pt x="2834" y="3191"/>
                  </a:cubicBezTo>
                  <a:close/>
                  <a:moveTo>
                    <a:pt x="5858" y="596"/>
                  </a:moveTo>
                  <a:cubicBezTo>
                    <a:pt x="5930" y="596"/>
                    <a:pt x="5978" y="619"/>
                    <a:pt x="6025" y="691"/>
                  </a:cubicBezTo>
                  <a:lnTo>
                    <a:pt x="6740" y="2001"/>
                  </a:lnTo>
                  <a:lnTo>
                    <a:pt x="7025" y="1715"/>
                  </a:lnTo>
                  <a:cubicBezTo>
                    <a:pt x="7042" y="1698"/>
                    <a:pt x="7083" y="1681"/>
                    <a:pt x="7114" y="1681"/>
                  </a:cubicBezTo>
                  <a:cubicBezTo>
                    <a:pt x="7126" y="1681"/>
                    <a:pt x="7137" y="1684"/>
                    <a:pt x="7144" y="1691"/>
                  </a:cubicBezTo>
                  <a:cubicBezTo>
                    <a:pt x="7192" y="1691"/>
                    <a:pt x="7240" y="1715"/>
                    <a:pt x="7264" y="1763"/>
                  </a:cubicBezTo>
                  <a:lnTo>
                    <a:pt x="8788" y="3882"/>
                  </a:lnTo>
                  <a:cubicBezTo>
                    <a:pt x="8811" y="3930"/>
                    <a:pt x="8835" y="3953"/>
                    <a:pt x="8835" y="4001"/>
                  </a:cubicBezTo>
                  <a:cubicBezTo>
                    <a:pt x="8835" y="4096"/>
                    <a:pt x="8788" y="4192"/>
                    <a:pt x="8669" y="4192"/>
                  </a:cubicBezTo>
                  <a:lnTo>
                    <a:pt x="6168" y="4192"/>
                  </a:lnTo>
                  <a:lnTo>
                    <a:pt x="6287" y="4311"/>
                  </a:lnTo>
                  <a:cubicBezTo>
                    <a:pt x="6406" y="4430"/>
                    <a:pt x="6406" y="4596"/>
                    <a:pt x="6287" y="4739"/>
                  </a:cubicBezTo>
                  <a:cubicBezTo>
                    <a:pt x="6216" y="4787"/>
                    <a:pt x="6168" y="4811"/>
                    <a:pt x="6073" y="4811"/>
                  </a:cubicBezTo>
                  <a:cubicBezTo>
                    <a:pt x="6001" y="4811"/>
                    <a:pt x="5930" y="4787"/>
                    <a:pt x="5858" y="4716"/>
                  </a:cubicBezTo>
                  <a:lnTo>
                    <a:pt x="5525" y="4406"/>
                  </a:lnTo>
                  <a:lnTo>
                    <a:pt x="5215" y="4716"/>
                  </a:lnTo>
                  <a:cubicBezTo>
                    <a:pt x="5144" y="4787"/>
                    <a:pt x="5096" y="4811"/>
                    <a:pt x="5001" y="4811"/>
                  </a:cubicBezTo>
                  <a:cubicBezTo>
                    <a:pt x="4930" y="4811"/>
                    <a:pt x="4858" y="4787"/>
                    <a:pt x="4787" y="4716"/>
                  </a:cubicBezTo>
                  <a:cubicBezTo>
                    <a:pt x="4668" y="4596"/>
                    <a:pt x="4668" y="4430"/>
                    <a:pt x="4787" y="4311"/>
                  </a:cubicBezTo>
                  <a:lnTo>
                    <a:pt x="4906" y="4192"/>
                  </a:lnTo>
                  <a:lnTo>
                    <a:pt x="3953" y="4192"/>
                  </a:lnTo>
                  <a:cubicBezTo>
                    <a:pt x="3906" y="4192"/>
                    <a:pt x="3834" y="4168"/>
                    <a:pt x="3810" y="4096"/>
                  </a:cubicBezTo>
                  <a:cubicBezTo>
                    <a:pt x="3810" y="4025"/>
                    <a:pt x="3810" y="3953"/>
                    <a:pt x="3834" y="3930"/>
                  </a:cubicBezTo>
                  <a:lnTo>
                    <a:pt x="5716" y="691"/>
                  </a:lnTo>
                  <a:cubicBezTo>
                    <a:pt x="5739" y="619"/>
                    <a:pt x="5811" y="596"/>
                    <a:pt x="5858" y="596"/>
                  </a:cubicBezTo>
                  <a:close/>
                  <a:moveTo>
                    <a:pt x="976" y="4525"/>
                  </a:moveTo>
                  <a:cubicBezTo>
                    <a:pt x="1096" y="4525"/>
                    <a:pt x="1167" y="4620"/>
                    <a:pt x="1167" y="4692"/>
                  </a:cubicBezTo>
                  <a:lnTo>
                    <a:pt x="1167" y="5454"/>
                  </a:lnTo>
                  <a:cubicBezTo>
                    <a:pt x="1167" y="5549"/>
                    <a:pt x="1072" y="5620"/>
                    <a:pt x="976" y="5620"/>
                  </a:cubicBezTo>
                  <a:cubicBezTo>
                    <a:pt x="857" y="5620"/>
                    <a:pt x="810" y="5525"/>
                    <a:pt x="810" y="5454"/>
                  </a:cubicBezTo>
                  <a:lnTo>
                    <a:pt x="810" y="4692"/>
                  </a:lnTo>
                  <a:cubicBezTo>
                    <a:pt x="810" y="4573"/>
                    <a:pt x="905" y="4525"/>
                    <a:pt x="976" y="4525"/>
                  </a:cubicBezTo>
                  <a:close/>
                  <a:moveTo>
                    <a:pt x="5549" y="5001"/>
                  </a:moveTo>
                  <a:cubicBezTo>
                    <a:pt x="5620" y="5001"/>
                    <a:pt x="5739" y="5097"/>
                    <a:pt x="5739" y="5168"/>
                  </a:cubicBezTo>
                  <a:lnTo>
                    <a:pt x="5787" y="5644"/>
                  </a:lnTo>
                  <a:cubicBezTo>
                    <a:pt x="5787" y="5716"/>
                    <a:pt x="5739" y="5740"/>
                    <a:pt x="5716" y="5811"/>
                  </a:cubicBezTo>
                  <a:cubicBezTo>
                    <a:pt x="5668" y="5835"/>
                    <a:pt x="5597" y="5835"/>
                    <a:pt x="5573" y="5835"/>
                  </a:cubicBezTo>
                  <a:lnTo>
                    <a:pt x="5192" y="5835"/>
                  </a:lnTo>
                  <a:cubicBezTo>
                    <a:pt x="5073" y="5835"/>
                    <a:pt x="5001" y="5740"/>
                    <a:pt x="5001" y="5644"/>
                  </a:cubicBezTo>
                  <a:cubicBezTo>
                    <a:pt x="5001" y="5525"/>
                    <a:pt x="5096" y="5478"/>
                    <a:pt x="5192" y="5478"/>
                  </a:cubicBezTo>
                  <a:lnTo>
                    <a:pt x="5358" y="5478"/>
                  </a:lnTo>
                  <a:lnTo>
                    <a:pt x="5358" y="5192"/>
                  </a:lnTo>
                  <a:cubicBezTo>
                    <a:pt x="5358" y="5097"/>
                    <a:pt x="5454" y="5001"/>
                    <a:pt x="5549" y="5001"/>
                  </a:cubicBezTo>
                  <a:close/>
                  <a:moveTo>
                    <a:pt x="2810" y="5097"/>
                  </a:moveTo>
                  <a:cubicBezTo>
                    <a:pt x="2929" y="5097"/>
                    <a:pt x="2977" y="5168"/>
                    <a:pt x="2977" y="5263"/>
                  </a:cubicBezTo>
                  <a:lnTo>
                    <a:pt x="2977" y="5406"/>
                  </a:lnTo>
                  <a:lnTo>
                    <a:pt x="3215" y="5478"/>
                  </a:lnTo>
                  <a:cubicBezTo>
                    <a:pt x="3310" y="5478"/>
                    <a:pt x="3406" y="5573"/>
                    <a:pt x="3406" y="5644"/>
                  </a:cubicBezTo>
                  <a:cubicBezTo>
                    <a:pt x="3406" y="5740"/>
                    <a:pt x="3310" y="5835"/>
                    <a:pt x="3215" y="5835"/>
                  </a:cubicBezTo>
                  <a:lnTo>
                    <a:pt x="2834" y="5859"/>
                  </a:lnTo>
                  <a:cubicBezTo>
                    <a:pt x="2763" y="5859"/>
                    <a:pt x="2739" y="5835"/>
                    <a:pt x="2691" y="5811"/>
                  </a:cubicBezTo>
                  <a:cubicBezTo>
                    <a:pt x="2644" y="5763"/>
                    <a:pt x="2620" y="5716"/>
                    <a:pt x="2620" y="5644"/>
                  </a:cubicBezTo>
                  <a:lnTo>
                    <a:pt x="2620" y="5263"/>
                  </a:lnTo>
                  <a:cubicBezTo>
                    <a:pt x="2620" y="5144"/>
                    <a:pt x="2715" y="5097"/>
                    <a:pt x="2810" y="5097"/>
                  </a:cubicBezTo>
                  <a:close/>
                  <a:moveTo>
                    <a:pt x="4525" y="5501"/>
                  </a:moveTo>
                  <a:cubicBezTo>
                    <a:pt x="4644" y="5501"/>
                    <a:pt x="4715" y="5597"/>
                    <a:pt x="4715" y="5692"/>
                  </a:cubicBezTo>
                  <a:cubicBezTo>
                    <a:pt x="4715" y="5787"/>
                    <a:pt x="4620" y="5859"/>
                    <a:pt x="4525" y="5859"/>
                  </a:cubicBezTo>
                  <a:lnTo>
                    <a:pt x="3882" y="5859"/>
                  </a:lnTo>
                  <a:cubicBezTo>
                    <a:pt x="3763" y="5859"/>
                    <a:pt x="3691" y="5763"/>
                    <a:pt x="3691" y="5692"/>
                  </a:cubicBezTo>
                  <a:cubicBezTo>
                    <a:pt x="3691" y="5573"/>
                    <a:pt x="3787" y="5501"/>
                    <a:pt x="3882" y="5501"/>
                  </a:cubicBezTo>
                  <a:close/>
                  <a:moveTo>
                    <a:pt x="976" y="6049"/>
                  </a:moveTo>
                  <a:cubicBezTo>
                    <a:pt x="1096" y="6049"/>
                    <a:pt x="1167" y="6121"/>
                    <a:pt x="1167" y="6216"/>
                  </a:cubicBezTo>
                  <a:lnTo>
                    <a:pt x="1167" y="6954"/>
                  </a:lnTo>
                  <a:cubicBezTo>
                    <a:pt x="1167" y="7073"/>
                    <a:pt x="1072" y="7145"/>
                    <a:pt x="976" y="7145"/>
                  </a:cubicBezTo>
                  <a:cubicBezTo>
                    <a:pt x="857" y="7145"/>
                    <a:pt x="810" y="7049"/>
                    <a:pt x="810" y="6954"/>
                  </a:cubicBezTo>
                  <a:lnTo>
                    <a:pt x="810" y="6216"/>
                  </a:lnTo>
                  <a:cubicBezTo>
                    <a:pt x="810" y="6097"/>
                    <a:pt x="905" y="6049"/>
                    <a:pt x="976" y="6049"/>
                  </a:cubicBezTo>
                  <a:close/>
                  <a:moveTo>
                    <a:pt x="976" y="7549"/>
                  </a:moveTo>
                  <a:cubicBezTo>
                    <a:pt x="1096" y="7549"/>
                    <a:pt x="1167" y="7645"/>
                    <a:pt x="1167" y="7740"/>
                  </a:cubicBezTo>
                  <a:lnTo>
                    <a:pt x="1167" y="7907"/>
                  </a:lnTo>
                  <a:lnTo>
                    <a:pt x="1334" y="7907"/>
                  </a:lnTo>
                  <a:cubicBezTo>
                    <a:pt x="1453" y="7907"/>
                    <a:pt x="1548" y="8002"/>
                    <a:pt x="1524" y="8121"/>
                  </a:cubicBezTo>
                  <a:cubicBezTo>
                    <a:pt x="1524" y="8216"/>
                    <a:pt x="1429" y="8311"/>
                    <a:pt x="1310" y="8311"/>
                  </a:cubicBezTo>
                  <a:lnTo>
                    <a:pt x="929" y="8311"/>
                  </a:lnTo>
                  <a:cubicBezTo>
                    <a:pt x="905" y="8311"/>
                    <a:pt x="810" y="8216"/>
                    <a:pt x="810" y="8121"/>
                  </a:cubicBezTo>
                  <a:lnTo>
                    <a:pt x="810" y="7740"/>
                  </a:lnTo>
                  <a:cubicBezTo>
                    <a:pt x="810" y="7621"/>
                    <a:pt x="905" y="7549"/>
                    <a:pt x="976" y="7549"/>
                  </a:cubicBezTo>
                  <a:close/>
                  <a:moveTo>
                    <a:pt x="3191" y="7907"/>
                  </a:moveTo>
                  <a:cubicBezTo>
                    <a:pt x="3310" y="7907"/>
                    <a:pt x="3406" y="8002"/>
                    <a:pt x="3406" y="8097"/>
                  </a:cubicBezTo>
                  <a:cubicBezTo>
                    <a:pt x="3406" y="8216"/>
                    <a:pt x="3310" y="8311"/>
                    <a:pt x="3215" y="8311"/>
                  </a:cubicBezTo>
                  <a:lnTo>
                    <a:pt x="2310" y="8311"/>
                  </a:lnTo>
                  <a:cubicBezTo>
                    <a:pt x="2215" y="8311"/>
                    <a:pt x="2143" y="8216"/>
                    <a:pt x="2143" y="8121"/>
                  </a:cubicBezTo>
                  <a:cubicBezTo>
                    <a:pt x="2120" y="8002"/>
                    <a:pt x="2167" y="7907"/>
                    <a:pt x="2286" y="7907"/>
                  </a:cubicBezTo>
                  <a:close/>
                  <a:moveTo>
                    <a:pt x="5001" y="7930"/>
                  </a:moveTo>
                  <a:cubicBezTo>
                    <a:pt x="5120" y="7930"/>
                    <a:pt x="5192" y="8026"/>
                    <a:pt x="5192" y="8121"/>
                  </a:cubicBezTo>
                  <a:cubicBezTo>
                    <a:pt x="5192" y="8240"/>
                    <a:pt x="5096" y="8311"/>
                    <a:pt x="5001" y="8311"/>
                  </a:cubicBezTo>
                  <a:lnTo>
                    <a:pt x="4120" y="8311"/>
                  </a:lnTo>
                  <a:cubicBezTo>
                    <a:pt x="4025" y="8311"/>
                    <a:pt x="3929" y="8216"/>
                    <a:pt x="3929" y="8121"/>
                  </a:cubicBezTo>
                  <a:cubicBezTo>
                    <a:pt x="3929" y="8002"/>
                    <a:pt x="4025" y="7930"/>
                    <a:pt x="4120" y="7930"/>
                  </a:cubicBezTo>
                  <a:close/>
                  <a:moveTo>
                    <a:pt x="6311" y="7954"/>
                  </a:moveTo>
                  <a:cubicBezTo>
                    <a:pt x="6406" y="7954"/>
                    <a:pt x="6501" y="8026"/>
                    <a:pt x="6501" y="8121"/>
                  </a:cubicBezTo>
                  <a:lnTo>
                    <a:pt x="6501" y="8502"/>
                  </a:lnTo>
                  <a:cubicBezTo>
                    <a:pt x="6501" y="8609"/>
                    <a:pt x="6406" y="8696"/>
                    <a:pt x="6266" y="8696"/>
                  </a:cubicBezTo>
                  <a:cubicBezTo>
                    <a:pt x="6250" y="8696"/>
                    <a:pt x="6233" y="8695"/>
                    <a:pt x="6216" y="8693"/>
                  </a:cubicBezTo>
                  <a:cubicBezTo>
                    <a:pt x="6144" y="8669"/>
                    <a:pt x="6097" y="8597"/>
                    <a:pt x="6097" y="8502"/>
                  </a:cubicBezTo>
                  <a:lnTo>
                    <a:pt x="6097" y="8335"/>
                  </a:lnTo>
                  <a:lnTo>
                    <a:pt x="5930" y="8335"/>
                  </a:lnTo>
                  <a:cubicBezTo>
                    <a:pt x="5835" y="8335"/>
                    <a:pt x="5787" y="8264"/>
                    <a:pt x="5739" y="8216"/>
                  </a:cubicBezTo>
                  <a:cubicBezTo>
                    <a:pt x="5716" y="8097"/>
                    <a:pt x="5811" y="7954"/>
                    <a:pt x="5930" y="7954"/>
                  </a:cubicBezTo>
                  <a:close/>
                  <a:moveTo>
                    <a:pt x="3596" y="9717"/>
                  </a:moveTo>
                  <a:cubicBezTo>
                    <a:pt x="3715" y="9717"/>
                    <a:pt x="3787" y="9812"/>
                    <a:pt x="3787" y="9907"/>
                  </a:cubicBezTo>
                  <a:cubicBezTo>
                    <a:pt x="3810" y="10026"/>
                    <a:pt x="3715" y="10121"/>
                    <a:pt x="3596" y="10121"/>
                  </a:cubicBezTo>
                  <a:lnTo>
                    <a:pt x="2858" y="10121"/>
                  </a:lnTo>
                  <a:cubicBezTo>
                    <a:pt x="2739" y="10121"/>
                    <a:pt x="2644" y="10026"/>
                    <a:pt x="2644" y="9931"/>
                  </a:cubicBezTo>
                  <a:cubicBezTo>
                    <a:pt x="2644" y="9812"/>
                    <a:pt x="2739" y="9717"/>
                    <a:pt x="2834" y="9717"/>
                  </a:cubicBezTo>
                  <a:close/>
                  <a:moveTo>
                    <a:pt x="5144" y="9764"/>
                  </a:moveTo>
                  <a:cubicBezTo>
                    <a:pt x="5263" y="9764"/>
                    <a:pt x="5335" y="9836"/>
                    <a:pt x="5335" y="9931"/>
                  </a:cubicBezTo>
                  <a:cubicBezTo>
                    <a:pt x="5358" y="10026"/>
                    <a:pt x="5263" y="10121"/>
                    <a:pt x="5144" y="10121"/>
                  </a:cubicBezTo>
                  <a:lnTo>
                    <a:pt x="4382" y="10121"/>
                  </a:lnTo>
                  <a:cubicBezTo>
                    <a:pt x="4263" y="10121"/>
                    <a:pt x="4191" y="10026"/>
                    <a:pt x="4191" y="9931"/>
                  </a:cubicBezTo>
                  <a:cubicBezTo>
                    <a:pt x="4191" y="9812"/>
                    <a:pt x="4287" y="9764"/>
                    <a:pt x="4382" y="9764"/>
                  </a:cubicBezTo>
                  <a:close/>
                  <a:moveTo>
                    <a:pt x="6254" y="9356"/>
                  </a:moveTo>
                  <a:cubicBezTo>
                    <a:pt x="6363" y="9356"/>
                    <a:pt x="6478" y="9443"/>
                    <a:pt x="6478" y="9550"/>
                  </a:cubicBezTo>
                  <a:lnTo>
                    <a:pt x="6478" y="9931"/>
                  </a:lnTo>
                  <a:cubicBezTo>
                    <a:pt x="6501" y="10026"/>
                    <a:pt x="6430" y="10121"/>
                    <a:pt x="6311" y="10121"/>
                  </a:cubicBezTo>
                  <a:lnTo>
                    <a:pt x="5930" y="10121"/>
                  </a:lnTo>
                  <a:cubicBezTo>
                    <a:pt x="5835" y="10121"/>
                    <a:pt x="5787" y="10050"/>
                    <a:pt x="5739" y="10002"/>
                  </a:cubicBezTo>
                  <a:cubicBezTo>
                    <a:pt x="5716" y="9883"/>
                    <a:pt x="5811" y="9740"/>
                    <a:pt x="5930" y="9740"/>
                  </a:cubicBezTo>
                  <a:lnTo>
                    <a:pt x="6097" y="9740"/>
                  </a:lnTo>
                  <a:lnTo>
                    <a:pt x="6097" y="9550"/>
                  </a:lnTo>
                  <a:cubicBezTo>
                    <a:pt x="6097" y="9455"/>
                    <a:pt x="6168" y="9407"/>
                    <a:pt x="6216" y="9359"/>
                  </a:cubicBezTo>
                  <a:cubicBezTo>
                    <a:pt x="6228" y="9357"/>
                    <a:pt x="6241" y="9356"/>
                    <a:pt x="6254" y="9356"/>
                  </a:cubicBezTo>
                  <a:close/>
                  <a:moveTo>
                    <a:pt x="1691" y="9264"/>
                  </a:moveTo>
                  <a:cubicBezTo>
                    <a:pt x="2096" y="9264"/>
                    <a:pt x="2382" y="9550"/>
                    <a:pt x="2382" y="9931"/>
                  </a:cubicBezTo>
                  <a:cubicBezTo>
                    <a:pt x="2382" y="10288"/>
                    <a:pt x="2048" y="10621"/>
                    <a:pt x="1691" y="10621"/>
                  </a:cubicBezTo>
                  <a:cubicBezTo>
                    <a:pt x="1310" y="10621"/>
                    <a:pt x="1024" y="10336"/>
                    <a:pt x="1024" y="9931"/>
                  </a:cubicBezTo>
                  <a:cubicBezTo>
                    <a:pt x="1024" y="9550"/>
                    <a:pt x="1310" y="9264"/>
                    <a:pt x="1691" y="9264"/>
                  </a:cubicBezTo>
                  <a:close/>
                  <a:moveTo>
                    <a:pt x="619" y="0"/>
                  </a:moveTo>
                  <a:cubicBezTo>
                    <a:pt x="262" y="0"/>
                    <a:pt x="0" y="262"/>
                    <a:pt x="0" y="619"/>
                  </a:cubicBezTo>
                  <a:lnTo>
                    <a:pt x="0" y="10907"/>
                  </a:lnTo>
                  <a:cubicBezTo>
                    <a:pt x="0" y="11264"/>
                    <a:pt x="262" y="11550"/>
                    <a:pt x="619" y="11550"/>
                  </a:cubicBezTo>
                  <a:lnTo>
                    <a:pt x="8597" y="11550"/>
                  </a:lnTo>
                  <a:cubicBezTo>
                    <a:pt x="8954" y="11550"/>
                    <a:pt x="9240" y="11288"/>
                    <a:pt x="9240" y="10907"/>
                  </a:cubicBezTo>
                  <a:lnTo>
                    <a:pt x="9240" y="10288"/>
                  </a:lnTo>
                  <a:cubicBezTo>
                    <a:pt x="7859" y="10240"/>
                    <a:pt x="6787" y="9097"/>
                    <a:pt x="6787" y="7740"/>
                  </a:cubicBezTo>
                  <a:cubicBezTo>
                    <a:pt x="6787" y="6740"/>
                    <a:pt x="7335" y="5882"/>
                    <a:pt x="8168" y="5454"/>
                  </a:cubicBezTo>
                  <a:cubicBezTo>
                    <a:pt x="8097" y="5335"/>
                    <a:pt x="8073" y="5192"/>
                    <a:pt x="8073" y="5049"/>
                  </a:cubicBezTo>
                  <a:cubicBezTo>
                    <a:pt x="8097" y="4739"/>
                    <a:pt x="8407" y="4477"/>
                    <a:pt x="8716" y="4477"/>
                  </a:cubicBezTo>
                  <a:lnTo>
                    <a:pt x="9240" y="4477"/>
                  </a:lnTo>
                  <a:lnTo>
                    <a:pt x="9240" y="619"/>
                  </a:lnTo>
                  <a:cubicBezTo>
                    <a:pt x="9240" y="262"/>
                    <a:pt x="8954" y="0"/>
                    <a:pt x="8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3051200" y="2753600"/>
              <a:ext cx="110750" cy="126825"/>
            </a:xfrm>
            <a:custGeom>
              <a:avLst/>
              <a:gdLst/>
              <a:ahLst/>
              <a:cxnLst/>
              <a:rect l="l" t="t" r="r" b="b"/>
              <a:pathLst>
                <a:path w="4430" h="5073" extrusionOk="0">
                  <a:moveTo>
                    <a:pt x="2239" y="1001"/>
                  </a:moveTo>
                  <a:cubicBezTo>
                    <a:pt x="3287" y="1001"/>
                    <a:pt x="4120" y="1834"/>
                    <a:pt x="4120" y="2882"/>
                  </a:cubicBezTo>
                  <a:cubicBezTo>
                    <a:pt x="4120" y="3882"/>
                    <a:pt x="3239" y="4763"/>
                    <a:pt x="2239" y="4763"/>
                  </a:cubicBezTo>
                  <a:cubicBezTo>
                    <a:pt x="1191" y="4763"/>
                    <a:pt x="358" y="3906"/>
                    <a:pt x="358" y="2882"/>
                  </a:cubicBezTo>
                  <a:cubicBezTo>
                    <a:pt x="358" y="1834"/>
                    <a:pt x="1191" y="1001"/>
                    <a:pt x="2239" y="1001"/>
                  </a:cubicBezTo>
                  <a:close/>
                  <a:moveTo>
                    <a:pt x="1572" y="0"/>
                  </a:moveTo>
                  <a:cubicBezTo>
                    <a:pt x="1429" y="0"/>
                    <a:pt x="1310" y="119"/>
                    <a:pt x="1310" y="262"/>
                  </a:cubicBezTo>
                  <a:cubicBezTo>
                    <a:pt x="1310" y="405"/>
                    <a:pt x="1429" y="524"/>
                    <a:pt x="1572" y="524"/>
                  </a:cubicBezTo>
                  <a:lnTo>
                    <a:pt x="1572" y="762"/>
                  </a:lnTo>
                  <a:cubicBezTo>
                    <a:pt x="691" y="1024"/>
                    <a:pt x="0" y="1858"/>
                    <a:pt x="0" y="2882"/>
                  </a:cubicBezTo>
                  <a:cubicBezTo>
                    <a:pt x="0" y="4096"/>
                    <a:pt x="977" y="5073"/>
                    <a:pt x="2215" y="5073"/>
                  </a:cubicBezTo>
                  <a:cubicBezTo>
                    <a:pt x="3430" y="5073"/>
                    <a:pt x="4406" y="4096"/>
                    <a:pt x="4406" y="2882"/>
                  </a:cubicBezTo>
                  <a:cubicBezTo>
                    <a:pt x="4430" y="1858"/>
                    <a:pt x="3787" y="1024"/>
                    <a:pt x="2858" y="762"/>
                  </a:cubicBezTo>
                  <a:lnTo>
                    <a:pt x="2858" y="524"/>
                  </a:lnTo>
                  <a:cubicBezTo>
                    <a:pt x="3001" y="524"/>
                    <a:pt x="3120" y="405"/>
                    <a:pt x="3120" y="262"/>
                  </a:cubicBezTo>
                  <a:cubicBezTo>
                    <a:pt x="3120" y="119"/>
                    <a:pt x="3001" y="0"/>
                    <a:pt x="2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3064900" y="2782175"/>
              <a:ext cx="84550" cy="85150"/>
            </a:xfrm>
            <a:custGeom>
              <a:avLst/>
              <a:gdLst/>
              <a:ahLst/>
              <a:cxnLst/>
              <a:rect l="l" t="t" r="r" b="b"/>
              <a:pathLst>
                <a:path w="3382" h="3406" extrusionOk="0">
                  <a:moveTo>
                    <a:pt x="1668" y="661"/>
                  </a:moveTo>
                  <a:cubicBezTo>
                    <a:pt x="1745" y="661"/>
                    <a:pt x="1810" y="707"/>
                    <a:pt x="1810" y="786"/>
                  </a:cubicBezTo>
                  <a:lnTo>
                    <a:pt x="1810" y="1477"/>
                  </a:lnTo>
                  <a:lnTo>
                    <a:pt x="2072" y="1191"/>
                  </a:lnTo>
                  <a:cubicBezTo>
                    <a:pt x="2084" y="1179"/>
                    <a:pt x="2108" y="1173"/>
                    <a:pt x="2132" y="1173"/>
                  </a:cubicBezTo>
                  <a:cubicBezTo>
                    <a:pt x="2155" y="1173"/>
                    <a:pt x="2179" y="1179"/>
                    <a:pt x="2191" y="1191"/>
                  </a:cubicBezTo>
                  <a:cubicBezTo>
                    <a:pt x="2215" y="1239"/>
                    <a:pt x="2215" y="1286"/>
                    <a:pt x="2191" y="1310"/>
                  </a:cubicBezTo>
                  <a:lnTo>
                    <a:pt x="1929" y="1572"/>
                  </a:lnTo>
                  <a:lnTo>
                    <a:pt x="2620" y="1572"/>
                  </a:lnTo>
                  <a:cubicBezTo>
                    <a:pt x="2667" y="1572"/>
                    <a:pt x="2691" y="1620"/>
                    <a:pt x="2739" y="1644"/>
                  </a:cubicBezTo>
                  <a:cubicBezTo>
                    <a:pt x="2763" y="1763"/>
                    <a:pt x="2691" y="1834"/>
                    <a:pt x="2620" y="1834"/>
                  </a:cubicBezTo>
                  <a:lnTo>
                    <a:pt x="1929" y="1834"/>
                  </a:lnTo>
                  <a:lnTo>
                    <a:pt x="2191" y="2096"/>
                  </a:lnTo>
                  <a:cubicBezTo>
                    <a:pt x="2215" y="2120"/>
                    <a:pt x="2215" y="2168"/>
                    <a:pt x="2191" y="2215"/>
                  </a:cubicBezTo>
                  <a:cubicBezTo>
                    <a:pt x="2167" y="2239"/>
                    <a:pt x="2167" y="2239"/>
                    <a:pt x="2143" y="2239"/>
                  </a:cubicBezTo>
                  <a:cubicBezTo>
                    <a:pt x="2096" y="2239"/>
                    <a:pt x="2072" y="2239"/>
                    <a:pt x="2072" y="2215"/>
                  </a:cubicBezTo>
                  <a:lnTo>
                    <a:pt x="1810" y="1929"/>
                  </a:lnTo>
                  <a:lnTo>
                    <a:pt x="1810" y="2620"/>
                  </a:lnTo>
                  <a:cubicBezTo>
                    <a:pt x="1810" y="2692"/>
                    <a:pt x="1786" y="2715"/>
                    <a:pt x="1715" y="2739"/>
                  </a:cubicBezTo>
                  <a:cubicBezTo>
                    <a:pt x="1698" y="2743"/>
                    <a:pt x="1684" y="2745"/>
                    <a:pt x="1670" y="2745"/>
                  </a:cubicBezTo>
                  <a:cubicBezTo>
                    <a:pt x="1605" y="2745"/>
                    <a:pt x="1572" y="2699"/>
                    <a:pt x="1572" y="2620"/>
                  </a:cubicBezTo>
                  <a:lnTo>
                    <a:pt x="1572" y="1929"/>
                  </a:lnTo>
                  <a:lnTo>
                    <a:pt x="1310" y="2215"/>
                  </a:lnTo>
                  <a:cubicBezTo>
                    <a:pt x="1262" y="2239"/>
                    <a:pt x="1262" y="2239"/>
                    <a:pt x="1239" y="2239"/>
                  </a:cubicBezTo>
                  <a:cubicBezTo>
                    <a:pt x="1215" y="2239"/>
                    <a:pt x="1191" y="2239"/>
                    <a:pt x="1191" y="2215"/>
                  </a:cubicBezTo>
                  <a:cubicBezTo>
                    <a:pt x="1143" y="2168"/>
                    <a:pt x="1143" y="2120"/>
                    <a:pt x="1191" y="2096"/>
                  </a:cubicBezTo>
                  <a:lnTo>
                    <a:pt x="1453" y="1834"/>
                  </a:lnTo>
                  <a:lnTo>
                    <a:pt x="762" y="1834"/>
                  </a:lnTo>
                  <a:cubicBezTo>
                    <a:pt x="667" y="1834"/>
                    <a:pt x="619" y="1739"/>
                    <a:pt x="643" y="1644"/>
                  </a:cubicBezTo>
                  <a:cubicBezTo>
                    <a:pt x="667" y="1620"/>
                    <a:pt x="715" y="1572"/>
                    <a:pt x="762" y="1572"/>
                  </a:cubicBezTo>
                  <a:lnTo>
                    <a:pt x="1453" y="1572"/>
                  </a:lnTo>
                  <a:lnTo>
                    <a:pt x="1191" y="1310"/>
                  </a:lnTo>
                  <a:cubicBezTo>
                    <a:pt x="1143" y="1286"/>
                    <a:pt x="1143" y="1239"/>
                    <a:pt x="1191" y="1191"/>
                  </a:cubicBezTo>
                  <a:cubicBezTo>
                    <a:pt x="1203" y="1179"/>
                    <a:pt x="1221" y="1173"/>
                    <a:pt x="1242" y="1173"/>
                  </a:cubicBezTo>
                  <a:cubicBezTo>
                    <a:pt x="1262" y="1173"/>
                    <a:pt x="1286" y="1179"/>
                    <a:pt x="1310" y="1191"/>
                  </a:cubicBezTo>
                  <a:lnTo>
                    <a:pt x="1572" y="1477"/>
                  </a:lnTo>
                  <a:lnTo>
                    <a:pt x="1572" y="786"/>
                  </a:lnTo>
                  <a:cubicBezTo>
                    <a:pt x="1572" y="715"/>
                    <a:pt x="1596" y="691"/>
                    <a:pt x="1620" y="667"/>
                  </a:cubicBezTo>
                  <a:cubicBezTo>
                    <a:pt x="1636" y="663"/>
                    <a:pt x="1652" y="661"/>
                    <a:pt x="1668" y="661"/>
                  </a:cubicBezTo>
                  <a:close/>
                  <a:moveTo>
                    <a:pt x="1691" y="0"/>
                  </a:moveTo>
                  <a:cubicBezTo>
                    <a:pt x="738" y="0"/>
                    <a:pt x="0" y="786"/>
                    <a:pt x="0" y="1715"/>
                  </a:cubicBezTo>
                  <a:cubicBezTo>
                    <a:pt x="0" y="2668"/>
                    <a:pt x="762" y="3406"/>
                    <a:pt x="1691" y="3406"/>
                  </a:cubicBezTo>
                  <a:cubicBezTo>
                    <a:pt x="2644" y="3406"/>
                    <a:pt x="3382" y="2620"/>
                    <a:pt x="3382" y="1715"/>
                  </a:cubicBezTo>
                  <a:cubicBezTo>
                    <a:pt x="3382" y="786"/>
                    <a:pt x="2620" y="0"/>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8" name="Google Shape;298;p37"/>
          <p:cNvPicPr preferRelativeResize="0"/>
          <p:nvPr/>
        </p:nvPicPr>
        <p:blipFill>
          <a:blip r:embed="rId3">
            <a:alphaModFix amt="78000"/>
          </a:blip>
          <a:stretch>
            <a:fillRect/>
          </a:stretch>
        </p:blipFill>
        <p:spPr>
          <a:xfrm>
            <a:off x="2379888" y="1659624"/>
            <a:ext cx="875700" cy="865958"/>
          </a:xfrm>
          <a:prstGeom prst="rect">
            <a:avLst/>
          </a:prstGeom>
          <a:noFill/>
          <a:ln>
            <a:noFill/>
          </a:ln>
        </p:spPr>
      </p:pic>
      <p:grpSp>
        <p:nvGrpSpPr>
          <p:cNvPr id="299" name="Google Shape;299;p37"/>
          <p:cNvGrpSpPr/>
          <p:nvPr/>
        </p:nvGrpSpPr>
        <p:grpSpPr>
          <a:xfrm>
            <a:off x="2640468" y="1927563"/>
            <a:ext cx="354540" cy="393181"/>
            <a:chOff x="1439550" y="2197525"/>
            <a:chExt cx="263775" cy="290750"/>
          </a:xfrm>
        </p:grpSpPr>
        <p:sp>
          <p:nvSpPr>
            <p:cNvPr id="300" name="Google Shape;300;p37"/>
            <p:cNvSpPr/>
            <p:nvPr/>
          </p:nvSpPr>
          <p:spPr>
            <a:xfrm>
              <a:off x="1439550" y="2197525"/>
              <a:ext cx="263775" cy="290750"/>
            </a:xfrm>
            <a:custGeom>
              <a:avLst/>
              <a:gdLst/>
              <a:ahLst/>
              <a:cxnLst/>
              <a:rect l="l" t="t" r="r" b="b"/>
              <a:pathLst>
                <a:path w="10551" h="11630" extrusionOk="0">
                  <a:moveTo>
                    <a:pt x="5526" y="2192"/>
                  </a:moveTo>
                  <a:cubicBezTo>
                    <a:pt x="7907" y="2192"/>
                    <a:pt x="9836" y="4144"/>
                    <a:pt x="9836" y="6526"/>
                  </a:cubicBezTo>
                  <a:cubicBezTo>
                    <a:pt x="9812" y="8931"/>
                    <a:pt x="7883" y="10836"/>
                    <a:pt x="5526" y="10836"/>
                  </a:cubicBezTo>
                  <a:cubicBezTo>
                    <a:pt x="3144" y="10836"/>
                    <a:pt x="1215" y="8907"/>
                    <a:pt x="1215" y="6526"/>
                  </a:cubicBezTo>
                  <a:cubicBezTo>
                    <a:pt x="1215" y="4144"/>
                    <a:pt x="3144" y="2192"/>
                    <a:pt x="5526" y="2192"/>
                  </a:cubicBezTo>
                  <a:close/>
                  <a:moveTo>
                    <a:pt x="4049" y="1"/>
                  </a:moveTo>
                  <a:cubicBezTo>
                    <a:pt x="3740" y="1"/>
                    <a:pt x="3478" y="239"/>
                    <a:pt x="3454" y="525"/>
                  </a:cubicBezTo>
                  <a:cubicBezTo>
                    <a:pt x="3406" y="882"/>
                    <a:pt x="3692" y="1168"/>
                    <a:pt x="4001" y="1168"/>
                  </a:cubicBezTo>
                  <a:lnTo>
                    <a:pt x="4001" y="1715"/>
                  </a:lnTo>
                  <a:cubicBezTo>
                    <a:pt x="1620" y="2477"/>
                    <a:pt x="1" y="4907"/>
                    <a:pt x="548" y="7645"/>
                  </a:cubicBezTo>
                  <a:cubicBezTo>
                    <a:pt x="953" y="9574"/>
                    <a:pt x="2501" y="11098"/>
                    <a:pt x="4430" y="11527"/>
                  </a:cubicBezTo>
                  <a:cubicBezTo>
                    <a:pt x="4779" y="11596"/>
                    <a:pt x="5123" y="11629"/>
                    <a:pt x="5459" y="11629"/>
                  </a:cubicBezTo>
                  <a:cubicBezTo>
                    <a:pt x="8246" y="11629"/>
                    <a:pt x="10503" y="9357"/>
                    <a:pt x="10503" y="6574"/>
                  </a:cubicBezTo>
                  <a:cubicBezTo>
                    <a:pt x="10550" y="4264"/>
                    <a:pt x="9074" y="2358"/>
                    <a:pt x="6978" y="1715"/>
                  </a:cubicBezTo>
                  <a:lnTo>
                    <a:pt x="6978" y="1168"/>
                  </a:lnTo>
                  <a:cubicBezTo>
                    <a:pt x="7312" y="1168"/>
                    <a:pt x="7574" y="858"/>
                    <a:pt x="7550" y="525"/>
                  </a:cubicBezTo>
                  <a:cubicBezTo>
                    <a:pt x="7526" y="239"/>
                    <a:pt x="7264"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1480050" y="2263025"/>
              <a:ext cx="195300" cy="194700"/>
            </a:xfrm>
            <a:custGeom>
              <a:avLst/>
              <a:gdLst/>
              <a:ahLst/>
              <a:cxnLst/>
              <a:rect l="l" t="t" r="r" b="b"/>
              <a:pathLst>
                <a:path w="7812" h="7788" extrusionOk="0">
                  <a:moveTo>
                    <a:pt x="3906" y="905"/>
                  </a:moveTo>
                  <a:cubicBezTo>
                    <a:pt x="4120" y="905"/>
                    <a:pt x="4287" y="1096"/>
                    <a:pt x="4287" y="1310"/>
                  </a:cubicBezTo>
                  <a:lnTo>
                    <a:pt x="4287" y="3096"/>
                  </a:lnTo>
                  <a:lnTo>
                    <a:pt x="4930" y="2477"/>
                  </a:lnTo>
                  <a:cubicBezTo>
                    <a:pt x="4989" y="2418"/>
                    <a:pt x="5061" y="2388"/>
                    <a:pt x="5132" y="2388"/>
                  </a:cubicBezTo>
                  <a:cubicBezTo>
                    <a:pt x="5203" y="2388"/>
                    <a:pt x="5275" y="2418"/>
                    <a:pt x="5334" y="2477"/>
                  </a:cubicBezTo>
                  <a:cubicBezTo>
                    <a:pt x="5454" y="2596"/>
                    <a:pt x="5454" y="2763"/>
                    <a:pt x="5334" y="2882"/>
                  </a:cubicBezTo>
                  <a:lnTo>
                    <a:pt x="4715" y="3549"/>
                  </a:lnTo>
                  <a:lnTo>
                    <a:pt x="6501" y="3549"/>
                  </a:lnTo>
                  <a:cubicBezTo>
                    <a:pt x="6524" y="3544"/>
                    <a:pt x="6546" y="3541"/>
                    <a:pt x="6567" y="3541"/>
                  </a:cubicBezTo>
                  <a:cubicBezTo>
                    <a:pt x="6749" y="3541"/>
                    <a:pt x="6882" y="3716"/>
                    <a:pt x="6882" y="3930"/>
                  </a:cubicBezTo>
                  <a:cubicBezTo>
                    <a:pt x="6882" y="4144"/>
                    <a:pt x="6716" y="4311"/>
                    <a:pt x="6501" y="4311"/>
                  </a:cubicBezTo>
                  <a:lnTo>
                    <a:pt x="4715" y="4311"/>
                  </a:lnTo>
                  <a:lnTo>
                    <a:pt x="5334" y="4930"/>
                  </a:lnTo>
                  <a:cubicBezTo>
                    <a:pt x="5454" y="5049"/>
                    <a:pt x="5454" y="5240"/>
                    <a:pt x="5334" y="5359"/>
                  </a:cubicBezTo>
                  <a:cubicBezTo>
                    <a:pt x="5287" y="5406"/>
                    <a:pt x="5215" y="5454"/>
                    <a:pt x="5120" y="5454"/>
                  </a:cubicBezTo>
                  <a:cubicBezTo>
                    <a:pt x="5049" y="5454"/>
                    <a:pt x="4977" y="5406"/>
                    <a:pt x="4930" y="5359"/>
                  </a:cubicBezTo>
                  <a:lnTo>
                    <a:pt x="4287" y="4739"/>
                  </a:lnTo>
                  <a:lnTo>
                    <a:pt x="4287" y="6526"/>
                  </a:lnTo>
                  <a:cubicBezTo>
                    <a:pt x="4287" y="6716"/>
                    <a:pt x="4120" y="6907"/>
                    <a:pt x="3906" y="6907"/>
                  </a:cubicBezTo>
                  <a:cubicBezTo>
                    <a:pt x="3691" y="6907"/>
                    <a:pt x="3525" y="6716"/>
                    <a:pt x="3548" y="6526"/>
                  </a:cubicBezTo>
                  <a:lnTo>
                    <a:pt x="3548" y="4739"/>
                  </a:lnTo>
                  <a:lnTo>
                    <a:pt x="2905" y="5359"/>
                  </a:lnTo>
                  <a:cubicBezTo>
                    <a:pt x="2834" y="5406"/>
                    <a:pt x="2786" y="5454"/>
                    <a:pt x="2691" y="5454"/>
                  </a:cubicBezTo>
                  <a:cubicBezTo>
                    <a:pt x="2596" y="5454"/>
                    <a:pt x="2548" y="5406"/>
                    <a:pt x="2477" y="5359"/>
                  </a:cubicBezTo>
                  <a:cubicBezTo>
                    <a:pt x="2358" y="5240"/>
                    <a:pt x="2358" y="5049"/>
                    <a:pt x="2477" y="4930"/>
                  </a:cubicBezTo>
                  <a:lnTo>
                    <a:pt x="3096" y="4311"/>
                  </a:lnTo>
                  <a:lnTo>
                    <a:pt x="1310" y="4311"/>
                  </a:lnTo>
                  <a:cubicBezTo>
                    <a:pt x="1119" y="4311"/>
                    <a:pt x="929" y="4144"/>
                    <a:pt x="929" y="3930"/>
                  </a:cubicBezTo>
                  <a:cubicBezTo>
                    <a:pt x="929" y="3715"/>
                    <a:pt x="1119" y="3549"/>
                    <a:pt x="1310" y="3549"/>
                  </a:cubicBezTo>
                  <a:lnTo>
                    <a:pt x="3096" y="3549"/>
                  </a:lnTo>
                  <a:lnTo>
                    <a:pt x="2477" y="2882"/>
                  </a:lnTo>
                  <a:cubicBezTo>
                    <a:pt x="2358" y="2763"/>
                    <a:pt x="2358" y="2596"/>
                    <a:pt x="2477" y="2477"/>
                  </a:cubicBezTo>
                  <a:cubicBezTo>
                    <a:pt x="2536" y="2418"/>
                    <a:pt x="2614" y="2388"/>
                    <a:pt x="2691" y="2388"/>
                  </a:cubicBezTo>
                  <a:cubicBezTo>
                    <a:pt x="2768" y="2388"/>
                    <a:pt x="2846" y="2418"/>
                    <a:pt x="2905" y="2477"/>
                  </a:cubicBezTo>
                  <a:lnTo>
                    <a:pt x="3548" y="3096"/>
                  </a:lnTo>
                  <a:lnTo>
                    <a:pt x="3548" y="1310"/>
                  </a:lnTo>
                  <a:cubicBezTo>
                    <a:pt x="3525" y="1096"/>
                    <a:pt x="3691" y="905"/>
                    <a:pt x="3906" y="905"/>
                  </a:cubicBezTo>
                  <a:close/>
                  <a:moveTo>
                    <a:pt x="3906" y="0"/>
                  </a:moveTo>
                  <a:cubicBezTo>
                    <a:pt x="1762" y="0"/>
                    <a:pt x="0" y="1763"/>
                    <a:pt x="0" y="3906"/>
                  </a:cubicBezTo>
                  <a:cubicBezTo>
                    <a:pt x="0" y="6049"/>
                    <a:pt x="1762" y="7788"/>
                    <a:pt x="3906" y="7788"/>
                  </a:cubicBezTo>
                  <a:cubicBezTo>
                    <a:pt x="6049" y="7788"/>
                    <a:pt x="7811" y="6049"/>
                    <a:pt x="7811" y="3906"/>
                  </a:cubicBezTo>
                  <a:cubicBezTo>
                    <a:pt x="7811" y="1763"/>
                    <a:pt x="6049" y="0"/>
                    <a:pt x="3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8"/>
          <p:cNvPicPr preferRelativeResize="0"/>
          <p:nvPr/>
        </p:nvPicPr>
        <p:blipFill>
          <a:blip r:embed="rId3">
            <a:alphaModFix amt="78000"/>
          </a:blip>
          <a:stretch>
            <a:fillRect/>
          </a:stretch>
        </p:blipFill>
        <p:spPr>
          <a:xfrm>
            <a:off x="6513150" y="1659624"/>
            <a:ext cx="875700" cy="865958"/>
          </a:xfrm>
          <a:prstGeom prst="rect">
            <a:avLst/>
          </a:prstGeom>
          <a:noFill/>
          <a:ln>
            <a:noFill/>
          </a:ln>
        </p:spPr>
      </p:pic>
      <p:pic>
        <p:nvPicPr>
          <p:cNvPr id="307" name="Google Shape;307;p38"/>
          <p:cNvPicPr preferRelativeResize="0"/>
          <p:nvPr/>
        </p:nvPicPr>
        <p:blipFill>
          <a:blip r:embed="rId3">
            <a:alphaModFix amt="78000"/>
          </a:blip>
          <a:stretch>
            <a:fillRect/>
          </a:stretch>
        </p:blipFill>
        <p:spPr>
          <a:xfrm>
            <a:off x="4134150" y="1659624"/>
            <a:ext cx="875700" cy="865958"/>
          </a:xfrm>
          <a:prstGeom prst="rect">
            <a:avLst/>
          </a:prstGeom>
          <a:noFill/>
          <a:ln>
            <a:noFill/>
          </a:ln>
        </p:spPr>
      </p:pic>
      <p:pic>
        <p:nvPicPr>
          <p:cNvPr id="308" name="Google Shape;308;p38"/>
          <p:cNvPicPr preferRelativeResize="0"/>
          <p:nvPr/>
        </p:nvPicPr>
        <p:blipFill>
          <a:blip r:embed="rId3">
            <a:alphaModFix amt="78000"/>
          </a:blip>
          <a:stretch>
            <a:fillRect/>
          </a:stretch>
        </p:blipFill>
        <p:spPr>
          <a:xfrm>
            <a:off x="1755150" y="1659624"/>
            <a:ext cx="875700" cy="865958"/>
          </a:xfrm>
          <a:prstGeom prst="rect">
            <a:avLst/>
          </a:prstGeom>
          <a:noFill/>
          <a:ln>
            <a:noFill/>
          </a:ln>
        </p:spPr>
      </p:pic>
      <p:sp>
        <p:nvSpPr>
          <p:cNvPr id="309" name="Google Shape;309;p3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Enjoy nature's gifts</a:t>
            </a:r>
            <a:endParaRPr/>
          </a:p>
        </p:txBody>
      </p:sp>
      <p:sp>
        <p:nvSpPr>
          <p:cNvPr id="310" name="Google Shape;310;p38"/>
          <p:cNvSpPr txBox="1">
            <a:spLocks noGrp="1"/>
          </p:cNvSpPr>
          <p:nvPr>
            <p:ph type="title"/>
          </p:nvPr>
        </p:nvSpPr>
        <p:spPr>
          <a:xfrm>
            <a:off x="1024800" y="2560181"/>
            <a:ext cx="2336400" cy="3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Peace of mind</a:t>
            </a:r>
            <a:endParaRPr/>
          </a:p>
        </p:txBody>
      </p:sp>
      <p:sp>
        <p:nvSpPr>
          <p:cNvPr id="311" name="Google Shape;311;p38"/>
          <p:cNvSpPr txBox="1">
            <a:spLocks noGrp="1"/>
          </p:cNvSpPr>
          <p:nvPr>
            <p:ph type="subTitle" idx="1"/>
          </p:nvPr>
        </p:nvSpPr>
        <p:spPr>
          <a:xfrm>
            <a:off x="1024800" y="3122806"/>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312" name="Google Shape;312;p38"/>
          <p:cNvSpPr txBox="1">
            <a:spLocks noGrp="1"/>
          </p:cNvSpPr>
          <p:nvPr>
            <p:ph type="title" idx="2"/>
          </p:nvPr>
        </p:nvSpPr>
        <p:spPr>
          <a:xfrm>
            <a:off x="3403800" y="2560181"/>
            <a:ext cx="2336400" cy="3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Silence</a:t>
            </a:r>
            <a:endParaRPr/>
          </a:p>
        </p:txBody>
      </p:sp>
      <p:sp>
        <p:nvSpPr>
          <p:cNvPr id="313" name="Google Shape;313;p38"/>
          <p:cNvSpPr txBox="1">
            <a:spLocks noGrp="1"/>
          </p:cNvSpPr>
          <p:nvPr>
            <p:ph type="subTitle" idx="3"/>
          </p:nvPr>
        </p:nvSpPr>
        <p:spPr>
          <a:xfrm>
            <a:off x="3403800" y="3122806"/>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14" name="Google Shape;314;p38"/>
          <p:cNvSpPr txBox="1">
            <a:spLocks noGrp="1"/>
          </p:cNvSpPr>
          <p:nvPr>
            <p:ph type="title" idx="4"/>
          </p:nvPr>
        </p:nvSpPr>
        <p:spPr>
          <a:xfrm>
            <a:off x="5782800" y="2560181"/>
            <a:ext cx="2336400" cy="3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Energy</a:t>
            </a:r>
            <a:endParaRPr/>
          </a:p>
        </p:txBody>
      </p:sp>
      <p:sp>
        <p:nvSpPr>
          <p:cNvPr id="315" name="Google Shape;315;p38"/>
          <p:cNvSpPr txBox="1">
            <a:spLocks noGrp="1"/>
          </p:cNvSpPr>
          <p:nvPr>
            <p:ph type="subTitle" idx="5"/>
          </p:nvPr>
        </p:nvSpPr>
        <p:spPr>
          <a:xfrm>
            <a:off x="5782800" y="3122806"/>
            <a:ext cx="23364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cxnSp>
        <p:nvCxnSpPr>
          <p:cNvPr id="316" name="Google Shape;316;p38"/>
          <p:cNvCxnSpPr/>
          <p:nvPr/>
        </p:nvCxnSpPr>
        <p:spPr>
          <a:xfrm>
            <a:off x="1348500" y="3054595"/>
            <a:ext cx="1689000" cy="0"/>
          </a:xfrm>
          <a:prstGeom prst="straightConnector1">
            <a:avLst/>
          </a:prstGeom>
          <a:noFill/>
          <a:ln w="9525" cap="flat" cmpd="sng">
            <a:solidFill>
              <a:schemeClr val="dk1"/>
            </a:solidFill>
            <a:prstDash val="solid"/>
            <a:round/>
            <a:headEnd type="none" w="med" len="med"/>
            <a:tailEnd type="none" w="med" len="med"/>
          </a:ln>
        </p:spPr>
      </p:cxnSp>
      <p:cxnSp>
        <p:nvCxnSpPr>
          <p:cNvPr id="317" name="Google Shape;317;p38"/>
          <p:cNvCxnSpPr/>
          <p:nvPr/>
        </p:nvCxnSpPr>
        <p:spPr>
          <a:xfrm>
            <a:off x="3727500" y="3054595"/>
            <a:ext cx="1689000" cy="0"/>
          </a:xfrm>
          <a:prstGeom prst="straightConnector1">
            <a:avLst/>
          </a:prstGeom>
          <a:noFill/>
          <a:ln w="9525" cap="flat" cmpd="sng">
            <a:solidFill>
              <a:schemeClr val="dk1"/>
            </a:solidFill>
            <a:prstDash val="solid"/>
            <a:round/>
            <a:headEnd type="none" w="med" len="med"/>
            <a:tailEnd type="none" w="med" len="med"/>
          </a:ln>
        </p:spPr>
      </p:cxnSp>
      <p:cxnSp>
        <p:nvCxnSpPr>
          <p:cNvPr id="318" name="Google Shape;318;p38"/>
          <p:cNvCxnSpPr/>
          <p:nvPr/>
        </p:nvCxnSpPr>
        <p:spPr>
          <a:xfrm>
            <a:off x="6106500" y="3054595"/>
            <a:ext cx="1689000" cy="0"/>
          </a:xfrm>
          <a:prstGeom prst="straightConnector1">
            <a:avLst/>
          </a:prstGeom>
          <a:noFill/>
          <a:ln w="9525" cap="flat" cmpd="sng">
            <a:solidFill>
              <a:schemeClr val="dk1"/>
            </a:solidFill>
            <a:prstDash val="solid"/>
            <a:round/>
            <a:headEnd type="none" w="med" len="med"/>
            <a:tailEnd type="none" w="med" len="med"/>
          </a:ln>
        </p:spPr>
      </p:cxnSp>
      <p:grpSp>
        <p:nvGrpSpPr>
          <p:cNvPr id="319" name="Google Shape;319;p38"/>
          <p:cNvGrpSpPr/>
          <p:nvPr/>
        </p:nvGrpSpPr>
        <p:grpSpPr>
          <a:xfrm>
            <a:off x="1995580" y="1896006"/>
            <a:ext cx="394840" cy="393194"/>
            <a:chOff x="-20571700" y="4066875"/>
            <a:chExt cx="304825" cy="304825"/>
          </a:xfrm>
        </p:grpSpPr>
        <p:sp>
          <p:nvSpPr>
            <p:cNvPr id="320" name="Google Shape;320;p3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8"/>
          <p:cNvGrpSpPr/>
          <p:nvPr/>
        </p:nvGrpSpPr>
        <p:grpSpPr>
          <a:xfrm>
            <a:off x="4371520" y="1896506"/>
            <a:ext cx="400960" cy="392194"/>
            <a:chOff x="-20199150" y="3317850"/>
            <a:chExt cx="309550" cy="304050"/>
          </a:xfrm>
        </p:grpSpPr>
        <p:sp>
          <p:nvSpPr>
            <p:cNvPr id="327" name="Google Shape;327;p3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8"/>
          <p:cNvGrpSpPr/>
          <p:nvPr/>
        </p:nvGrpSpPr>
        <p:grpSpPr>
          <a:xfrm>
            <a:off x="6787242" y="1896635"/>
            <a:ext cx="327517" cy="391936"/>
            <a:chOff x="-16018450" y="4058400"/>
            <a:chExt cx="252850" cy="303850"/>
          </a:xfrm>
        </p:grpSpPr>
        <p:sp>
          <p:nvSpPr>
            <p:cNvPr id="335" name="Google Shape;335;p3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sp>
        <p:nvSpPr>
          <p:cNvPr id="343" name="Google Shape;343;p39"/>
          <p:cNvSpPr txBox="1">
            <a:spLocks noGrp="1"/>
          </p:cNvSpPr>
          <p:nvPr>
            <p:ph type="title"/>
          </p:nvPr>
        </p:nvSpPr>
        <p:spPr>
          <a:xfrm>
            <a:off x="4237075" y="1000925"/>
            <a:ext cx="4193700" cy="76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cxnSp>
        <p:nvCxnSpPr>
          <p:cNvPr id="344" name="Google Shape;344;p39"/>
          <p:cNvCxnSpPr/>
          <p:nvPr/>
        </p:nvCxnSpPr>
        <p:spPr>
          <a:xfrm>
            <a:off x="5371350" y="1958897"/>
            <a:ext cx="3059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Top-rated attractions</a:t>
            </a:r>
            <a:endParaRPr/>
          </a:p>
        </p:txBody>
      </p:sp>
      <p:sp>
        <p:nvSpPr>
          <p:cNvPr id="350" name="Google Shape;350;p40"/>
          <p:cNvSpPr txBox="1">
            <a:spLocks noGrp="1"/>
          </p:cNvSpPr>
          <p:nvPr>
            <p:ph type="title"/>
          </p:nvPr>
        </p:nvSpPr>
        <p:spPr>
          <a:xfrm>
            <a:off x="948600" y="1565975"/>
            <a:ext cx="35892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Thredbo Village</a:t>
            </a:r>
            <a:endParaRPr/>
          </a:p>
        </p:txBody>
      </p:sp>
      <p:sp>
        <p:nvSpPr>
          <p:cNvPr id="351" name="Google Shape;351;p40"/>
          <p:cNvSpPr txBox="1">
            <a:spLocks noGrp="1"/>
          </p:cNvSpPr>
          <p:nvPr>
            <p:ph type="subTitle" idx="1"/>
          </p:nvPr>
        </p:nvSpPr>
        <p:spPr>
          <a:xfrm>
            <a:off x="1306050" y="2152500"/>
            <a:ext cx="2874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352" name="Google Shape;352;p40"/>
          <p:cNvSpPr txBox="1">
            <a:spLocks noGrp="1"/>
          </p:cNvSpPr>
          <p:nvPr>
            <p:ph type="title" idx="2"/>
          </p:nvPr>
        </p:nvSpPr>
        <p:spPr>
          <a:xfrm>
            <a:off x="4580801" y="1565975"/>
            <a:ext cx="36147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Kosciuszko Walk</a:t>
            </a:r>
            <a:endParaRPr/>
          </a:p>
        </p:txBody>
      </p:sp>
      <p:sp>
        <p:nvSpPr>
          <p:cNvPr id="353" name="Google Shape;353;p40"/>
          <p:cNvSpPr txBox="1">
            <a:spLocks noGrp="1"/>
          </p:cNvSpPr>
          <p:nvPr>
            <p:ph type="subTitle" idx="3"/>
          </p:nvPr>
        </p:nvSpPr>
        <p:spPr>
          <a:xfrm>
            <a:off x="4951001" y="2152500"/>
            <a:ext cx="2874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354" name="Google Shape;354;p40"/>
          <p:cNvSpPr txBox="1">
            <a:spLocks noGrp="1"/>
          </p:cNvSpPr>
          <p:nvPr>
            <p:ph type="title" idx="4"/>
          </p:nvPr>
        </p:nvSpPr>
        <p:spPr>
          <a:xfrm>
            <a:off x="948600" y="3161885"/>
            <a:ext cx="35892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Charlotte Pass</a:t>
            </a:r>
            <a:endParaRPr/>
          </a:p>
        </p:txBody>
      </p:sp>
      <p:sp>
        <p:nvSpPr>
          <p:cNvPr id="355" name="Google Shape;355;p40"/>
          <p:cNvSpPr txBox="1">
            <a:spLocks noGrp="1"/>
          </p:cNvSpPr>
          <p:nvPr>
            <p:ph type="subTitle" idx="5"/>
          </p:nvPr>
        </p:nvSpPr>
        <p:spPr>
          <a:xfrm>
            <a:off x="1306050" y="3746362"/>
            <a:ext cx="2874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56" name="Google Shape;356;p40"/>
          <p:cNvSpPr txBox="1">
            <a:spLocks noGrp="1"/>
          </p:cNvSpPr>
          <p:nvPr>
            <p:ph type="title" idx="6"/>
          </p:nvPr>
        </p:nvSpPr>
        <p:spPr>
          <a:xfrm>
            <a:off x="4593551" y="3161885"/>
            <a:ext cx="35892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Lake Jindabyne</a:t>
            </a:r>
            <a:endParaRPr/>
          </a:p>
        </p:txBody>
      </p:sp>
      <p:sp>
        <p:nvSpPr>
          <p:cNvPr id="357" name="Google Shape;357;p40"/>
          <p:cNvSpPr txBox="1">
            <a:spLocks noGrp="1"/>
          </p:cNvSpPr>
          <p:nvPr>
            <p:ph type="subTitle" idx="7"/>
          </p:nvPr>
        </p:nvSpPr>
        <p:spPr>
          <a:xfrm>
            <a:off x="4951001" y="3746362"/>
            <a:ext cx="2874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cxnSp>
        <p:nvCxnSpPr>
          <p:cNvPr id="358" name="Google Shape;358;p40"/>
          <p:cNvCxnSpPr/>
          <p:nvPr/>
        </p:nvCxnSpPr>
        <p:spPr>
          <a:xfrm>
            <a:off x="1408825" y="2086573"/>
            <a:ext cx="2710200" cy="0"/>
          </a:xfrm>
          <a:prstGeom prst="straightConnector1">
            <a:avLst/>
          </a:prstGeom>
          <a:noFill/>
          <a:ln w="9525" cap="flat" cmpd="sng">
            <a:solidFill>
              <a:schemeClr val="dk1"/>
            </a:solidFill>
            <a:prstDash val="solid"/>
            <a:round/>
            <a:headEnd type="none" w="med" len="med"/>
            <a:tailEnd type="none" w="med" len="med"/>
          </a:ln>
        </p:spPr>
      </p:cxnSp>
      <p:cxnSp>
        <p:nvCxnSpPr>
          <p:cNvPr id="359" name="Google Shape;359;p40"/>
          <p:cNvCxnSpPr/>
          <p:nvPr/>
        </p:nvCxnSpPr>
        <p:spPr>
          <a:xfrm>
            <a:off x="5033050" y="2086573"/>
            <a:ext cx="2710200" cy="0"/>
          </a:xfrm>
          <a:prstGeom prst="straightConnector1">
            <a:avLst/>
          </a:prstGeom>
          <a:noFill/>
          <a:ln w="9525" cap="flat" cmpd="sng">
            <a:solidFill>
              <a:schemeClr val="dk1"/>
            </a:solidFill>
            <a:prstDash val="solid"/>
            <a:round/>
            <a:headEnd type="none" w="med" len="med"/>
            <a:tailEnd type="none" w="med" len="med"/>
          </a:ln>
        </p:spPr>
      </p:cxnSp>
      <p:cxnSp>
        <p:nvCxnSpPr>
          <p:cNvPr id="360" name="Google Shape;360;p40"/>
          <p:cNvCxnSpPr/>
          <p:nvPr/>
        </p:nvCxnSpPr>
        <p:spPr>
          <a:xfrm>
            <a:off x="1450025" y="3676737"/>
            <a:ext cx="2710200" cy="0"/>
          </a:xfrm>
          <a:prstGeom prst="straightConnector1">
            <a:avLst/>
          </a:prstGeom>
          <a:noFill/>
          <a:ln w="9525" cap="flat" cmpd="sng">
            <a:solidFill>
              <a:schemeClr val="dk1"/>
            </a:solidFill>
            <a:prstDash val="solid"/>
            <a:round/>
            <a:headEnd type="none" w="med" len="med"/>
            <a:tailEnd type="none" w="med" len="med"/>
          </a:ln>
        </p:spPr>
      </p:cxnSp>
      <p:cxnSp>
        <p:nvCxnSpPr>
          <p:cNvPr id="361" name="Google Shape;361;p40"/>
          <p:cNvCxnSpPr/>
          <p:nvPr/>
        </p:nvCxnSpPr>
        <p:spPr>
          <a:xfrm>
            <a:off x="5074250" y="3676737"/>
            <a:ext cx="271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7"/>
          <p:cNvSpPr txBox="1">
            <a:spLocks noGrp="1"/>
          </p:cNvSpPr>
          <p:nvPr>
            <p:ph type="title"/>
          </p:nvPr>
        </p:nvSpPr>
        <p:spPr>
          <a:xfrm>
            <a:off x="93410" y="3383422"/>
            <a:ext cx="3379530" cy="828300"/>
          </a:xfrm>
          <a:prstGeom prst="rect">
            <a:avLst/>
          </a:prstGeom>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US" sz="2400" dirty="0"/>
              <a:t>Tr</a:t>
            </a:r>
            <a:r>
              <a:rPr lang="vi-VN" sz="2400" dirty="0"/>
              <a:t>ư</a:t>
            </a:r>
            <a:r>
              <a:rPr lang="en-US" sz="2400" dirty="0" err="1"/>
              <a:t>ơng</a:t>
            </a:r>
            <a:r>
              <a:rPr lang="en-US" sz="2400" dirty="0"/>
              <a:t> </a:t>
            </a:r>
            <a:r>
              <a:rPr lang="en-US" sz="2400" dirty="0" err="1"/>
              <a:t>Thị</a:t>
            </a:r>
            <a:r>
              <a:rPr lang="en-US" sz="2400" dirty="0"/>
              <a:t> Thu </a:t>
            </a:r>
            <a:r>
              <a:rPr lang="en-US" sz="2400" dirty="0" err="1"/>
              <a:t>Hà</a:t>
            </a:r>
            <a:br>
              <a:rPr lang="en-US" sz="2400" dirty="0"/>
            </a:br>
            <a:r>
              <a:rPr lang="en-US" sz="2400" dirty="0" err="1"/>
              <a:t>Phạm</a:t>
            </a:r>
            <a:r>
              <a:rPr lang="en-US" sz="2400" dirty="0"/>
              <a:t> </a:t>
            </a:r>
            <a:r>
              <a:rPr lang="en-US" sz="2400" dirty="0" err="1"/>
              <a:t>Thị</a:t>
            </a:r>
            <a:r>
              <a:rPr lang="en-US" sz="2400" dirty="0"/>
              <a:t> Thanh </a:t>
            </a:r>
            <a:r>
              <a:rPr lang="en-US" sz="2400" dirty="0" err="1"/>
              <a:t>Hảo</a:t>
            </a:r>
            <a:br>
              <a:rPr lang="en-US" sz="2400" dirty="0"/>
            </a:br>
            <a:r>
              <a:rPr lang="en-US" sz="2400" dirty="0" err="1"/>
              <a:t>Thái</a:t>
            </a:r>
            <a:r>
              <a:rPr lang="en-US" sz="2400" dirty="0"/>
              <a:t> </a:t>
            </a:r>
            <a:r>
              <a:rPr lang="en-US" sz="2400" dirty="0" err="1"/>
              <a:t>Thuỳ</a:t>
            </a:r>
            <a:r>
              <a:rPr lang="en-US" sz="2400" dirty="0"/>
              <a:t> Linh</a:t>
            </a:r>
            <a:endParaRPr sz="2400" dirty="0"/>
          </a:p>
        </p:txBody>
      </p:sp>
      <p:sp>
        <p:nvSpPr>
          <p:cNvPr id="542" name="Google Shape;542;p47"/>
          <p:cNvSpPr txBox="1">
            <a:spLocks noGrp="1"/>
          </p:cNvSpPr>
          <p:nvPr>
            <p:ph type="title" idx="2"/>
          </p:nvPr>
        </p:nvSpPr>
        <p:spPr>
          <a:xfrm>
            <a:off x="4873005" y="443063"/>
            <a:ext cx="35766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Members</a:t>
            </a:r>
            <a:endParaRPr dirty="0"/>
          </a:p>
        </p:txBody>
      </p:sp>
      <p:sp>
        <p:nvSpPr>
          <p:cNvPr id="543" name="Google Shape;543;p47"/>
          <p:cNvSpPr txBox="1">
            <a:spLocks noGrp="1"/>
          </p:cNvSpPr>
          <p:nvPr>
            <p:ph type="subTitle" idx="1"/>
          </p:nvPr>
        </p:nvSpPr>
        <p:spPr>
          <a:xfrm>
            <a:off x="3576842" y="3591236"/>
            <a:ext cx="2160284" cy="4299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2400" dirty="0" err="1"/>
              <a:t>B19DCCN212</a:t>
            </a:r>
            <a:endParaRPr lang="en-US" sz="2400" dirty="0"/>
          </a:p>
          <a:p>
            <a:pPr marL="0" lvl="0" indent="0" algn="l" rtl="0">
              <a:lnSpc>
                <a:spcPct val="150000"/>
              </a:lnSpc>
              <a:spcBef>
                <a:spcPts val="0"/>
              </a:spcBef>
              <a:spcAft>
                <a:spcPts val="0"/>
              </a:spcAft>
              <a:buNone/>
            </a:pPr>
            <a:r>
              <a:rPr lang="en-US" sz="2400" dirty="0" err="1"/>
              <a:t>B19DCCN224</a:t>
            </a:r>
            <a:endParaRPr lang="en-US" sz="2400" dirty="0"/>
          </a:p>
          <a:p>
            <a:pPr marL="0" lvl="0" indent="0" algn="l" rtl="0">
              <a:lnSpc>
                <a:spcPct val="150000"/>
              </a:lnSpc>
              <a:spcBef>
                <a:spcPts val="0"/>
              </a:spcBef>
              <a:spcAft>
                <a:spcPts val="0"/>
              </a:spcAft>
              <a:buNone/>
            </a:pPr>
            <a:r>
              <a:rPr lang="en-US" sz="2400" dirty="0" err="1"/>
              <a:t>B19DCCN380</a:t>
            </a:r>
            <a:endParaRPr sz="2400" dirty="0"/>
          </a:p>
        </p:txBody>
      </p:sp>
      <p:sp>
        <p:nvSpPr>
          <p:cNvPr id="544" name="Google Shape;544;p47"/>
          <p:cNvSpPr txBox="1">
            <a:spLocks noGrp="1"/>
          </p:cNvSpPr>
          <p:nvPr>
            <p:ph type="subTitle" idx="3"/>
          </p:nvPr>
        </p:nvSpPr>
        <p:spPr>
          <a:xfrm>
            <a:off x="4999455" y="1409342"/>
            <a:ext cx="3215400" cy="4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t>DIPF22PRJ37</a:t>
            </a:r>
            <a:endParaRPr sz="2800" dirty="0"/>
          </a:p>
        </p:txBody>
      </p:sp>
      <p:cxnSp>
        <p:nvCxnSpPr>
          <p:cNvPr id="545" name="Google Shape;545;p47"/>
          <p:cNvCxnSpPr/>
          <p:nvPr/>
        </p:nvCxnSpPr>
        <p:spPr>
          <a:xfrm>
            <a:off x="4848705" y="1337314"/>
            <a:ext cx="3625200" cy="0"/>
          </a:xfrm>
          <a:prstGeom prst="straightConnector1">
            <a:avLst/>
          </a:prstGeom>
          <a:noFill/>
          <a:ln w="9525" cap="flat" cmpd="sng">
            <a:solidFill>
              <a:schemeClr val="dk1"/>
            </a:solidFill>
            <a:prstDash val="solid"/>
            <a:round/>
            <a:headEnd type="none" w="med" len="med"/>
            <a:tailEnd type="none" w="med" len="med"/>
          </a:ln>
        </p:spPr>
      </p:cxnSp>
      <p:cxnSp>
        <p:nvCxnSpPr>
          <p:cNvPr id="546" name="Google Shape;546;p47"/>
          <p:cNvCxnSpPr/>
          <p:nvPr/>
        </p:nvCxnSpPr>
        <p:spPr>
          <a:xfrm>
            <a:off x="1764242" y="4683671"/>
            <a:ext cx="3625200" cy="0"/>
          </a:xfrm>
          <a:prstGeom prst="straightConnector1">
            <a:avLst/>
          </a:prstGeom>
          <a:noFill/>
          <a:ln w="9525" cap="flat" cmpd="sng">
            <a:solidFill>
              <a:schemeClr val="dk1"/>
            </a:solidFill>
            <a:prstDash val="solid"/>
            <a:round/>
            <a:headEnd type="none" w="med" len="med"/>
            <a:tailEnd type="none" w="med" len="med"/>
          </a:ln>
        </p:spPr>
      </p:cxnSp>
      <p:pic>
        <p:nvPicPr>
          <p:cNvPr id="547" name="Google Shape;547;p47"/>
          <p:cNvPicPr preferRelativeResize="0"/>
          <p:nvPr/>
        </p:nvPicPr>
        <p:blipFill>
          <a:blip r:embed="rId3">
            <a:alphaModFix/>
          </a:blip>
          <a:stretch>
            <a:fillRect/>
          </a:stretch>
        </p:blipFill>
        <p:spPr>
          <a:xfrm>
            <a:off x="1115688" y="443063"/>
            <a:ext cx="2545875" cy="2141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41"/>
          <p:cNvPicPr preferRelativeResize="0"/>
          <p:nvPr/>
        </p:nvPicPr>
        <p:blipFill>
          <a:blip r:embed="rId3">
            <a:alphaModFix amt="78000"/>
          </a:blip>
          <a:stretch>
            <a:fillRect/>
          </a:stretch>
        </p:blipFill>
        <p:spPr>
          <a:xfrm>
            <a:off x="1434875" y="2769387"/>
            <a:ext cx="875700" cy="865958"/>
          </a:xfrm>
          <a:prstGeom prst="rect">
            <a:avLst/>
          </a:prstGeom>
          <a:noFill/>
          <a:ln>
            <a:noFill/>
          </a:ln>
        </p:spPr>
      </p:pic>
      <p:pic>
        <p:nvPicPr>
          <p:cNvPr id="367" name="Google Shape;367;p41"/>
          <p:cNvPicPr preferRelativeResize="0"/>
          <p:nvPr/>
        </p:nvPicPr>
        <p:blipFill>
          <a:blip r:embed="rId3">
            <a:alphaModFix amt="78000"/>
          </a:blip>
          <a:stretch>
            <a:fillRect/>
          </a:stretch>
        </p:blipFill>
        <p:spPr>
          <a:xfrm>
            <a:off x="4134146" y="2769387"/>
            <a:ext cx="875700" cy="865958"/>
          </a:xfrm>
          <a:prstGeom prst="rect">
            <a:avLst/>
          </a:prstGeom>
          <a:noFill/>
          <a:ln>
            <a:noFill/>
          </a:ln>
        </p:spPr>
      </p:pic>
      <p:pic>
        <p:nvPicPr>
          <p:cNvPr id="368" name="Google Shape;368;p41"/>
          <p:cNvPicPr preferRelativeResize="0"/>
          <p:nvPr/>
        </p:nvPicPr>
        <p:blipFill>
          <a:blip r:embed="rId3">
            <a:alphaModFix amt="78000"/>
          </a:blip>
          <a:stretch>
            <a:fillRect/>
          </a:stretch>
        </p:blipFill>
        <p:spPr>
          <a:xfrm>
            <a:off x="6833420" y="2769387"/>
            <a:ext cx="875700" cy="865958"/>
          </a:xfrm>
          <a:prstGeom prst="rect">
            <a:avLst/>
          </a:prstGeom>
          <a:noFill/>
          <a:ln>
            <a:noFill/>
          </a:ln>
        </p:spPr>
      </p:pic>
      <p:pic>
        <p:nvPicPr>
          <p:cNvPr id="369" name="Google Shape;369;p41"/>
          <p:cNvPicPr preferRelativeResize="0"/>
          <p:nvPr/>
        </p:nvPicPr>
        <p:blipFill>
          <a:blip r:embed="rId3">
            <a:alphaModFix amt="78000"/>
          </a:blip>
          <a:stretch>
            <a:fillRect/>
          </a:stretch>
        </p:blipFill>
        <p:spPr>
          <a:xfrm>
            <a:off x="1434875" y="1067637"/>
            <a:ext cx="875700" cy="865958"/>
          </a:xfrm>
          <a:prstGeom prst="rect">
            <a:avLst/>
          </a:prstGeom>
          <a:noFill/>
          <a:ln>
            <a:noFill/>
          </a:ln>
        </p:spPr>
      </p:pic>
      <p:pic>
        <p:nvPicPr>
          <p:cNvPr id="370" name="Google Shape;370;p41"/>
          <p:cNvPicPr preferRelativeResize="0"/>
          <p:nvPr/>
        </p:nvPicPr>
        <p:blipFill>
          <a:blip r:embed="rId3">
            <a:alphaModFix amt="78000"/>
          </a:blip>
          <a:stretch>
            <a:fillRect/>
          </a:stretch>
        </p:blipFill>
        <p:spPr>
          <a:xfrm>
            <a:off x="4134146" y="1067637"/>
            <a:ext cx="875700" cy="865958"/>
          </a:xfrm>
          <a:prstGeom prst="rect">
            <a:avLst/>
          </a:prstGeom>
          <a:noFill/>
          <a:ln>
            <a:noFill/>
          </a:ln>
        </p:spPr>
      </p:pic>
      <p:pic>
        <p:nvPicPr>
          <p:cNvPr id="371" name="Google Shape;371;p41"/>
          <p:cNvPicPr preferRelativeResize="0"/>
          <p:nvPr/>
        </p:nvPicPr>
        <p:blipFill>
          <a:blip r:embed="rId3">
            <a:alphaModFix amt="78000"/>
          </a:blip>
          <a:stretch>
            <a:fillRect/>
          </a:stretch>
        </p:blipFill>
        <p:spPr>
          <a:xfrm>
            <a:off x="6833420" y="1067637"/>
            <a:ext cx="875700" cy="865958"/>
          </a:xfrm>
          <a:prstGeom prst="rect">
            <a:avLst/>
          </a:prstGeom>
          <a:noFill/>
          <a:ln>
            <a:noFill/>
          </a:ln>
        </p:spPr>
      </p:pic>
      <p:sp>
        <p:nvSpPr>
          <p:cNvPr id="372" name="Google Shape;372;p41"/>
          <p:cNvSpPr txBox="1">
            <a:spLocks noGrp="1"/>
          </p:cNvSpPr>
          <p:nvPr>
            <p:ph type="subTitle" idx="6"/>
          </p:nvPr>
        </p:nvSpPr>
        <p:spPr>
          <a:xfrm>
            <a:off x="719975" y="40246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373" name="Google Shape;373;p41"/>
          <p:cNvSpPr txBox="1">
            <a:spLocks noGrp="1"/>
          </p:cNvSpPr>
          <p:nvPr>
            <p:ph type="title" idx="2"/>
          </p:nvPr>
        </p:nvSpPr>
        <p:spPr>
          <a:xfrm>
            <a:off x="719975" y="18523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74" name="Google Shape;374;p41"/>
          <p:cNvSpPr txBox="1">
            <a:spLocks noGrp="1"/>
          </p:cNvSpPr>
          <p:nvPr>
            <p:ph type="subTitle" idx="1"/>
          </p:nvPr>
        </p:nvSpPr>
        <p:spPr>
          <a:xfrm>
            <a:off x="719975" y="22864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a:t>
            </a:r>
            <a:endParaRPr/>
          </a:p>
        </p:txBody>
      </p:sp>
      <p:sp>
        <p:nvSpPr>
          <p:cNvPr id="375" name="Google Shape;375;p41"/>
          <p:cNvSpPr txBox="1">
            <a:spLocks noGrp="1"/>
          </p:cNvSpPr>
          <p:nvPr>
            <p:ph type="title" idx="3"/>
          </p:nvPr>
        </p:nvSpPr>
        <p:spPr>
          <a:xfrm>
            <a:off x="3419246" y="18523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76" name="Google Shape;376;p41"/>
          <p:cNvSpPr txBox="1">
            <a:spLocks noGrp="1"/>
          </p:cNvSpPr>
          <p:nvPr>
            <p:ph type="subTitle" idx="4"/>
          </p:nvPr>
        </p:nvSpPr>
        <p:spPr>
          <a:xfrm>
            <a:off x="3419246" y="22864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377" name="Google Shape;377;p41"/>
          <p:cNvSpPr txBox="1">
            <a:spLocks noGrp="1"/>
          </p:cNvSpPr>
          <p:nvPr>
            <p:ph type="title" idx="5"/>
          </p:nvPr>
        </p:nvSpPr>
        <p:spPr>
          <a:xfrm>
            <a:off x="719975" y="35905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78" name="Google Shape;378;p41"/>
          <p:cNvSpPr txBox="1">
            <a:spLocks noGrp="1"/>
          </p:cNvSpPr>
          <p:nvPr>
            <p:ph type="title" idx="7"/>
          </p:nvPr>
        </p:nvSpPr>
        <p:spPr>
          <a:xfrm>
            <a:off x="3419246" y="35905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79" name="Google Shape;379;p41"/>
          <p:cNvSpPr txBox="1">
            <a:spLocks noGrp="1"/>
          </p:cNvSpPr>
          <p:nvPr>
            <p:ph type="subTitle" idx="8"/>
          </p:nvPr>
        </p:nvSpPr>
        <p:spPr>
          <a:xfrm>
            <a:off x="3419246" y="40246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380" name="Google Shape;380;p41"/>
          <p:cNvSpPr txBox="1">
            <a:spLocks noGrp="1"/>
          </p:cNvSpPr>
          <p:nvPr>
            <p:ph type="title" idx="9"/>
          </p:nvPr>
        </p:nvSpPr>
        <p:spPr>
          <a:xfrm>
            <a:off x="6118520" y="18523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81" name="Google Shape;381;p41"/>
          <p:cNvSpPr txBox="1">
            <a:spLocks noGrp="1"/>
          </p:cNvSpPr>
          <p:nvPr>
            <p:ph type="subTitle" idx="13"/>
          </p:nvPr>
        </p:nvSpPr>
        <p:spPr>
          <a:xfrm>
            <a:off x="6118520" y="22864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a:t>
            </a:r>
            <a:endParaRPr/>
          </a:p>
        </p:txBody>
      </p:sp>
      <p:sp>
        <p:nvSpPr>
          <p:cNvPr id="382" name="Google Shape;382;p41"/>
          <p:cNvSpPr txBox="1">
            <a:spLocks noGrp="1"/>
          </p:cNvSpPr>
          <p:nvPr>
            <p:ph type="title" idx="14"/>
          </p:nvPr>
        </p:nvSpPr>
        <p:spPr>
          <a:xfrm>
            <a:off x="6118520" y="35905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383" name="Google Shape;383;p41"/>
          <p:cNvSpPr txBox="1">
            <a:spLocks noGrp="1"/>
          </p:cNvSpPr>
          <p:nvPr>
            <p:ph type="subTitle" idx="15"/>
          </p:nvPr>
        </p:nvSpPr>
        <p:spPr>
          <a:xfrm>
            <a:off x="6118520" y="4024675"/>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384" name="Google Shape;384;p41"/>
          <p:cNvGrpSpPr/>
          <p:nvPr/>
        </p:nvGrpSpPr>
        <p:grpSpPr>
          <a:xfrm>
            <a:off x="7071192" y="1332028"/>
            <a:ext cx="400157" cy="337175"/>
            <a:chOff x="5386800" y="2219550"/>
            <a:chExt cx="291150" cy="245325"/>
          </a:xfrm>
        </p:grpSpPr>
        <p:sp>
          <p:nvSpPr>
            <p:cNvPr id="385" name="Google Shape;385;p41"/>
            <p:cNvSpPr/>
            <p:nvPr/>
          </p:nvSpPr>
          <p:spPr>
            <a:xfrm>
              <a:off x="5465400" y="2391625"/>
              <a:ext cx="73250" cy="73250"/>
            </a:xfrm>
            <a:custGeom>
              <a:avLst/>
              <a:gdLst/>
              <a:ahLst/>
              <a:cxnLst/>
              <a:rect l="l" t="t" r="r" b="b"/>
              <a:pathLst>
                <a:path w="2930" h="2930" extrusionOk="0">
                  <a:moveTo>
                    <a:pt x="1453" y="1024"/>
                  </a:moveTo>
                  <a:cubicBezTo>
                    <a:pt x="1691" y="1024"/>
                    <a:pt x="1905" y="1215"/>
                    <a:pt x="1905" y="1453"/>
                  </a:cubicBezTo>
                  <a:cubicBezTo>
                    <a:pt x="1905" y="1691"/>
                    <a:pt x="1691" y="1905"/>
                    <a:pt x="1453" y="1905"/>
                  </a:cubicBezTo>
                  <a:cubicBezTo>
                    <a:pt x="1215" y="1905"/>
                    <a:pt x="1024" y="1691"/>
                    <a:pt x="1024" y="1453"/>
                  </a:cubicBezTo>
                  <a:cubicBezTo>
                    <a:pt x="1024" y="1215"/>
                    <a:pt x="1215" y="1024"/>
                    <a:pt x="1453" y="1024"/>
                  </a:cubicBezTo>
                  <a:close/>
                  <a:moveTo>
                    <a:pt x="1453" y="0"/>
                  </a:moveTo>
                  <a:cubicBezTo>
                    <a:pt x="643" y="0"/>
                    <a:pt x="0" y="667"/>
                    <a:pt x="0" y="1453"/>
                  </a:cubicBezTo>
                  <a:cubicBezTo>
                    <a:pt x="0" y="2263"/>
                    <a:pt x="667" y="2929"/>
                    <a:pt x="1453" y="2929"/>
                  </a:cubicBezTo>
                  <a:cubicBezTo>
                    <a:pt x="2263" y="2929"/>
                    <a:pt x="2929" y="2263"/>
                    <a:pt x="2929" y="1453"/>
                  </a:cubicBezTo>
                  <a:cubicBezTo>
                    <a:pt x="2929" y="667"/>
                    <a:pt x="2263"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5386800" y="2219550"/>
              <a:ext cx="291150" cy="202450"/>
            </a:xfrm>
            <a:custGeom>
              <a:avLst/>
              <a:gdLst/>
              <a:ahLst/>
              <a:cxnLst/>
              <a:rect l="l" t="t" r="r" b="b"/>
              <a:pathLst>
                <a:path w="11646" h="8098" extrusionOk="0">
                  <a:moveTo>
                    <a:pt x="4216" y="1644"/>
                  </a:moveTo>
                  <a:lnTo>
                    <a:pt x="4216" y="4383"/>
                  </a:lnTo>
                  <a:lnTo>
                    <a:pt x="3144" y="4383"/>
                  </a:lnTo>
                  <a:cubicBezTo>
                    <a:pt x="2406" y="4383"/>
                    <a:pt x="1787" y="3764"/>
                    <a:pt x="1787" y="3025"/>
                  </a:cubicBezTo>
                  <a:cubicBezTo>
                    <a:pt x="1787" y="2263"/>
                    <a:pt x="2406" y="1644"/>
                    <a:pt x="3144" y="1644"/>
                  </a:cubicBezTo>
                  <a:close/>
                  <a:moveTo>
                    <a:pt x="6073" y="1644"/>
                  </a:moveTo>
                  <a:cubicBezTo>
                    <a:pt x="6740" y="1644"/>
                    <a:pt x="7336" y="2144"/>
                    <a:pt x="7431" y="2835"/>
                  </a:cubicBezTo>
                  <a:cubicBezTo>
                    <a:pt x="7526" y="3668"/>
                    <a:pt x="6859" y="4383"/>
                    <a:pt x="6073" y="4383"/>
                  </a:cubicBezTo>
                  <a:lnTo>
                    <a:pt x="5002" y="4383"/>
                  </a:lnTo>
                  <a:lnTo>
                    <a:pt x="5002" y="1644"/>
                  </a:lnTo>
                  <a:close/>
                  <a:moveTo>
                    <a:pt x="2977" y="1"/>
                  </a:moveTo>
                  <a:cubicBezTo>
                    <a:pt x="1334" y="1"/>
                    <a:pt x="1" y="1358"/>
                    <a:pt x="1" y="2978"/>
                  </a:cubicBezTo>
                  <a:lnTo>
                    <a:pt x="1" y="7098"/>
                  </a:lnTo>
                  <a:cubicBezTo>
                    <a:pt x="1" y="7669"/>
                    <a:pt x="429" y="8098"/>
                    <a:pt x="1001" y="8098"/>
                  </a:cubicBezTo>
                  <a:lnTo>
                    <a:pt x="2430" y="8098"/>
                  </a:lnTo>
                  <a:cubicBezTo>
                    <a:pt x="2430" y="8098"/>
                    <a:pt x="3501" y="6121"/>
                    <a:pt x="4621" y="6121"/>
                  </a:cubicBezTo>
                  <a:cubicBezTo>
                    <a:pt x="5788" y="6121"/>
                    <a:pt x="6716" y="6979"/>
                    <a:pt x="6835" y="8098"/>
                  </a:cubicBezTo>
                  <a:lnTo>
                    <a:pt x="10670" y="8098"/>
                  </a:lnTo>
                  <a:cubicBezTo>
                    <a:pt x="11217" y="8098"/>
                    <a:pt x="11622" y="7669"/>
                    <a:pt x="11646" y="7121"/>
                  </a:cubicBezTo>
                  <a:lnTo>
                    <a:pt x="11646" y="6288"/>
                  </a:lnTo>
                  <a:cubicBezTo>
                    <a:pt x="11622" y="6121"/>
                    <a:pt x="11455" y="5907"/>
                    <a:pt x="11217" y="5907"/>
                  </a:cubicBezTo>
                  <a:cubicBezTo>
                    <a:pt x="10979" y="5907"/>
                    <a:pt x="10789" y="6312"/>
                    <a:pt x="10789" y="6312"/>
                  </a:cubicBezTo>
                  <a:lnTo>
                    <a:pt x="10789" y="7121"/>
                  </a:lnTo>
                  <a:cubicBezTo>
                    <a:pt x="10789" y="7193"/>
                    <a:pt x="10741" y="7240"/>
                    <a:pt x="10670" y="7240"/>
                  </a:cubicBezTo>
                  <a:lnTo>
                    <a:pt x="9288" y="7240"/>
                  </a:lnTo>
                  <a:lnTo>
                    <a:pt x="9288" y="2978"/>
                  </a:lnTo>
                  <a:cubicBezTo>
                    <a:pt x="9288" y="1358"/>
                    <a:pt x="7931" y="1"/>
                    <a:pt x="6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41"/>
          <p:cNvGrpSpPr/>
          <p:nvPr/>
        </p:nvGrpSpPr>
        <p:grpSpPr>
          <a:xfrm>
            <a:off x="1671822" y="3004796"/>
            <a:ext cx="401806" cy="395140"/>
            <a:chOff x="2872600" y="3567375"/>
            <a:chExt cx="292350" cy="287500"/>
          </a:xfrm>
        </p:grpSpPr>
        <p:sp>
          <p:nvSpPr>
            <p:cNvPr id="388" name="Google Shape;388;p41"/>
            <p:cNvSpPr/>
            <p:nvPr/>
          </p:nvSpPr>
          <p:spPr>
            <a:xfrm>
              <a:off x="3023225" y="3717025"/>
              <a:ext cx="141725" cy="137850"/>
            </a:xfrm>
            <a:custGeom>
              <a:avLst/>
              <a:gdLst/>
              <a:ahLst/>
              <a:cxnLst/>
              <a:rect l="l" t="t" r="r" b="b"/>
              <a:pathLst>
                <a:path w="5669" h="5514" extrusionOk="0">
                  <a:moveTo>
                    <a:pt x="2036" y="1"/>
                  </a:moveTo>
                  <a:cubicBezTo>
                    <a:pt x="1953" y="1"/>
                    <a:pt x="1870" y="31"/>
                    <a:pt x="1810" y="90"/>
                  </a:cubicBezTo>
                  <a:lnTo>
                    <a:pt x="119" y="1781"/>
                  </a:lnTo>
                  <a:cubicBezTo>
                    <a:pt x="0" y="1900"/>
                    <a:pt x="0" y="2115"/>
                    <a:pt x="119" y="2234"/>
                  </a:cubicBezTo>
                  <a:lnTo>
                    <a:pt x="2929" y="5067"/>
                  </a:lnTo>
                  <a:cubicBezTo>
                    <a:pt x="3227" y="5365"/>
                    <a:pt x="3626" y="5514"/>
                    <a:pt x="4025" y="5514"/>
                  </a:cubicBezTo>
                  <a:cubicBezTo>
                    <a:pt x="4424" y="5514"/>
                    <a:pt x="4823" y="5365"/>
                    <a:pt x="5120" y="5067"/>
                  </a:cubicBezTo>
                  <a:cubicBezTo>
                    <a:pt x="5668" y="4496"/>
                    <a:pt x="5668" y="3520"/>
                    <a:pt x="5073" y="2924"/>
                  </a:cubicBezTo>
                  <a:lnTo>
                    <a:pt x="2263" y="90"/>
                  </a:lnTo>
                  <a:cubicBezTo>
                    <a:pt x="2203" y="31"/>
                    <a:pt x="2120" y="1"/>
                    <a:pt x="2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1"/>
            <p:cNvSpPr/>
            <p:nvPr/>
          </p:nvSpPr>
          <p:spPr>
            <a:xfrm>
              <a:off x="2938075" y="3639500"/>
              <a:ext cx="132800" cy="124450"/>
            </a:xfrm>
            <a:custGeom>
              <a:avLst/>
              <a:gdLst/>
              <a:ahLst/>
              <a:cxnLst/>
              <a:rect l="l" t="t" r="r" b="b"/>
              <a:pathLst>
                <a:path w="5312" h="4978" extrusionOk="0">
                  <a:moveTo>
                    <a:pt x="3478" y="596"/>
                  </a:moveTo>
                  <a:cubicBezTo>
                    <a:pt x="3573" y="596"/>
                    <a:pt x="3573" y="667"/>
                    <a:pt x="3549" y="691"/>
                  </a:cubicBezTo>
                  <a:lnTo>
                    <a:pt x="929" y="3310"/>
                  </a:lnTo>
                  <a:cubicBezTo>
                    <a:pt x="906" y="3322"/>
                    <a:pt x="894" y="3328"/>
                    <a:pt x="885" y="3328"/>
                  </a:cubicBezTo>
                  <a:cubicBezTo>
                    <a:pt x="876" y="3328"/>
                    <a:pt x="870" y="3322"/>
                    <a:pt x="858" y="3310"/>
                  </a:cubicBezTo>
                  <a:cubicBezTo>
                    <a:pt x="810" y="3191"/>
                    <a:pt x="929" y="2429"/>
                    <a:pt x="1787" y="1548"/>
                  </a:cubicBezTo>
                  <a:cubicBezTo>
                    <a:pt x="2454" y="905"/>
                    <a:pt x="3097" y="596"/>
                    <a:pt x="3430" y="596"/>
                  </a:cubicBezTo>
                  <a:close/>
                  <a:moveTo>
                    <a:pt x="3454" y="0"/>
                  </a:moveTo>
                  <a:cubicBezTo>
                    <a:pt x="2882" y="0"/>
                    <a:pt x="2096" y="429"/>
                    <a:pt x="1406" y="1119"/>
                  </a:cubicBezTo>
                  <a:cubicBezTo>
                    <a:pt x="453" y="2072"/>
                    <a:pt x="1" y="3215"/>
                    <a:pt x="477" y="3668"/>
                  </a:cubicBezTo>
                  <a:lnTo>
                    <a:pt x="1572" y="4763"/>
                  </a:lnTo>
                  <a:cubicBezTo>
                    <a:pt x="1715" y="4906"/>
                    <a:pt x="1894" y="4977"/>
                    <a:pt x="2076" y="4977"/>
                  </a:cubicBezTo>
                  <a:cubicBezTo>
                    <a:pt x="2257" y="4977"/>
                    <a:pt x="2442" y="4906"/>
                    <a:pt x="2596" y="4763"/>
                  </a:cubicBezTo>
                  <a:lnTo>
                    <a:pt x="5097" y="2263"/>
                  </a:lnTo>
                  <a:cubicBezTo>
                    <a:pt x="5216" y="2143"/>
                    <a:pt x="5311" y="1977"/>
                    <a:pt x="5311" y="1762"/>
                  </a:cubicBezTo>
                  <a:cubicBezTo>
                    <a:pt x="5264" y="1596"/>
                    <a:pt x="5216" y="1405"/>
                    <a:pt x="5073" y="1286"/>
                  </a:cubicBezTo>
                  <a:lnTo>
                    <a:pt x="3954" y="191"/>
                  </a:lnTo>
                  <a:cubicBezTo>
                    <a:pt x="3835" y="72"/>
                    <a:pt x="3668" y="0"/>
                    <a:pt x="3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1"/>
            <p:cNvSpPr/>
            <p:nvPr/>
          </p:nvSpPr>
          <p:spPr>
            <a:xfrm>
              <a:off x="3093475" y="3710775"/>
              <a:ext cx="35150" cy="34725"/>
            </a:xfrm>
            <a:custGeom>
              <a:avLst/>
              <a:gdLst/>
              <a:ahLst/>
              <a:cxnLst/>
              <a:rect l="l" t="t" r="r" b="b"/>
              <a:pathLst>
                <a:path w="1406" h="1389" extrusionOk="0">
                  <a:moveTo>
                    <a:pt x="530" y="1"/>
                  </a:moveTo>
                  <a:cubicBezTo>
                    <a:pt x="346" y="1"/>
                    <a:pt x="155" y="66"/>
                    <a:pt x="0" y="197"/>
                  </a:cubicBezTo>
                  <a:lnTo>
                    <a:pt x="1191" y="1388"/>
                  </a:lnTo>
                  <a:cubicBezTo>
                    <a:pt x="1358" y="1245"/>
                    <a:pt x="1405" y="1055"/>
                    <a:pt x="1405" y="888"/>
                  </a:cubicBezTo>
                  <a:cubicBezTo>
                    <a:pt x="1405" y="698"/>
                    <a:pt x="1358" y="531"/>
                    <a:pt x="1191" y="364"/>
                  </a:cubicBezTo>
                  <a:lnTo>
                    <a:pt x="1024" y="197"/>
                  </a:lnTo>
                  <a:cubicBezTo>
                    <a:pt x="893" y="66"/>
                    <a:pt x="715"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2904750" y="3599450"/>
              <a:ext cx="63725" cy="62700"/>
            </a:xfrm>
            <a:custGeom>
              <a:avLst/>
              <a:gdLst/>
              <a:ahLst/>
              <a:cxnLst/>
              <a:rect l="l" t="t" r="r" b="b"/>
              <a:pathLst>
                <a:path w="2549" h="2508" extrusionOk="0">
                  <a:moveTo>
                    <a:pt x="408" y="1"/>
                  </a:moveTo>
                  <a:cubicBezTo>
                    <a:pt x="310" y="1"/>
                    <a:pt x="214" y="42"/>
                    <a:pt x="143" y="126"/>
                  </a:cubicBezTo>
                  <a:cubicBezTo>
                    <a:pt x="0" y="269"/>
                    <a:pt x="0" y="507"/>
                    <a:pt x="143" y="650"/>
                  </a:cubicBezTo>
                  <a:lnTo>
                    <a:pt x="1881" y="2388"/>
                  </a:lnTo>
                  <a:cubicBezTo>
                    <a:pt x="1953" y="2483"/>
                    <a:pt x="2048" y="2507"/>
                    <a:pt x="2143" y="2507"/>
                  </a:cubicBezTo>
                  <a:cubicBezTo>
                    <a:pt x="2239" y="2507"/>
                    <a:pt x="2358" y="2459"/>
                    <a:pt x="2405" y="2388"/>
                  </a:cubicBezTo>
                  <a:cubicBezTo>
                    <a:pt x="2548" y="2245"/>
                    <a:pt x="2548" y="2007"/>
                    <a:pt x="2405" y="1840"/>
                  </a:cubicBezTo>
                  <a:lnTo>
                    <a:pt x="691" y="126"/>
                  </a:lnTo>
                  <a:cubicBezTo>
                    <a:pt x="607" y="42"/>
                    <a:pt x="506"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2964875" y="3567375"/>
              <a:ext cx="30375" cy="68575"/>
            </a:xfrm>
            <a:custGeom>
              <a:avLst/>
              <a:gdLst/>
              <a:ahLst/>
              <a:cxnLst/>
              <a:rect l="l" t="t" r="r" b="b"/>
              <a:pathLst>
                <a:path w="1215" h="2743" extrusionOk="0">
                  <a:moveTo>
                    <a:pt x="388" y="1"/>
                  </a:moveTo>
                  <a:cubicBezTo>
                    <a:pt x="370" y="1"/>
                    <a:pt x="352" y="2"/>
                    <a:pt x="334" y="4"/>
                  </a:cubicBezTo>
                  <a:cubicBezTo>
                    <a:pt x="119" y="27"/>
                    <a:pt x="0" y="242"/>
                    <a:pt x="24" y="456"/>
                  </a:cubicBezTo>
                  <a:lnTo>
                    <a:pt x="429" y="2457"/>
                  </a:lnTo>
                  <a:cubicBezTo>
                    <a:pt x="453" y="2623"/>
                    <a:pt x="620" y="2742"/>
                    <a:pt x="810" y="2742"/>
                  </a:cubicBezTo>
                  <a:lnTo>
                    <a:pt x="905" y="2742"/>
                  </a:lnTo>
                  <a:cubicBezTo>
                    <a:pt x="1096" y="2718"/>
                    <a:pt x="1215" y="2504"/>
                    <a:pt x="1191" y="2290"/>
                  </a:cubicBezTo>
                  <a:lnTo>
                    <a:pt x="786" y="313"/>
                  </a:lnTo>
                  <a:cubicBezTo>
                    <a:pt x="743" y="117"/>
                    <a:pt x="579"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2872600" y="3659075"/>
              <a:ext cx="70275" cy="29250"/>
            </a:xfrm>
            <a:custGeom>
              <a:avLst/>
              <a:gdLst/>
              <a:ahLst/>
              <a:cxnLst/>
              <a:rect l="l" t="t" r="r" b="b"/>
              <a:pathLst>
                <a:path w="2811" h="1170" extrusionOk="0">
                  <a:moveTo>
                    <a:pt x="422" y="0"/>
                  </a:moveTo>
                  <a:cubicBezTo>
                    <a:pt x="231" y="0"/>
                    <a:pt x="67" y="115"/>
                    <a:pt x="24" y="289"/>
                  </a:cubicBezTo>
                  <a:cubicBezTo>
                    <a:pt x="0" y="503"/>
                    <a:pt x="119" y="717"/>
                    <a:pt x="334" y="741"/>
                  </a:cubicBezTo>
                  <a:lnTo>
                    <a:pt x="2334" y="1170"/>
                  </a:lnTo>
                  <a:lnTo>
                    <a:pt x="2405" y="1170"/>
                  </a:lnTo>
                  <a:cubicBezTo>
                    <a:pt x="2596" y="1170"/>
                    <a:pt x="2739" y="1051"/>
                    <a:pt x="2810" y="860"/>
                  </a:cubicBezTo>
                  <a:cubicBezTo>
                    <a:pt x="2810" y="646"/>
                    <a:pt x="2691" y="456"/>
                    <a:pt x="2477" y="408"/>
                  </a:cubicBezTo>
                  <a:lnTo>
                    <a:pt x="476" y="3"/>
                  </a:lnTo>
                  <a:cubicBezTo>
                    <a:pt x="458" y="1"/>
                    <a:pt x="440"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1"/>
          <p:cNvGrpSpPr/>
          <p:nvPr/>
        </p:nvGrpSpPr>
        <p:grpSpPr>
          <a:xfrm>
            <a:off x="4372742" y="1304626"/>
            <a:ext cx="398507" cy="391979"/>
            <a:chOff x="2872000" y="3099500"/>
            <a:chExt cx="289950" cy="285200"/>
          </a:xfrm>
        </p:grpSpPr>
        <p:sp>
          <p:nvSpPr>
            <p:cNvPr id="395" name="Google Shape;395;p41"/>
            <p:cNvSpPr/>
            <p:nvPr/>
          </p:nvSpPr>
          <p:spPr>
            <a:xfrm>
              <a:off x="2872000" y="3147125"/>
              <a:ext cx="289950" cy="237575"/>
            </a:xfrm>
            <a:custGeom>
              <a:avLst/>
              <a:gdLst/>
              <a:ahLst/>
              <a:cxnLst/>
              <a:rect l="l" t="t" r="r" b="b"/>
              <a:pathLst>
                <a:path w="11598" h="9503" extrusionOk="0">
                  <a:moveTo>
                    <a:pt x="5787" y="1"/>
                  </a:moveTo>
                  <a:cubicBezTo>
                    <a:pt x="5716" y="1"/>
                    <a:pt x="5621" y="25"/>
                    <a:pt x="5597" y="120"/>
                  </a:cubicBezTo>
                  <a:lnTo>
                    <a:pt x="2596" y="4430"/>
                  </a:lnTo>
                  <a:cubicBezTo>
                    <a:pt x="2310" y="4811"/>
                    <a:pt x="2025" y="5168"/>
                    <a:pt x="1667" y="5526"/>
                  </a:cubicBezTo>
                  <a:lnTo>
                    <a:pt x="286" y="6907"/>
                  </a:lnTo>
                  <a:cubicBezTo>
                    <a:pt x="96" y="7121"/>
                    <a:pt x="0" y="7383"/>
                    <a:pt x="96" y="7669"/>
                  </a:cubicBezTo>
                  <a:lnTo>
                    <a:pt x="477" y="9288"/>
                  </a:lnTo>
                  <a:cubicBezTo>
                    <a:pt x="500" y="9407"/>
                    <a:pt x="619" y="9503"/>
                    <a:pt x="739" y="9503"/>
                  </a:cubicBezTo>
                  <a:lnTo>
                    <a:pt x="4811" y="9503"/>
                  </a:lnTo>
                  <a:lnTo>
                    <a:pt x="5835" y="4311"/>
                  </a:lnTo>
                  <a:lnTo>
                    <a:pt x="6835" y="9503"/>
                  </a:lnTo>
                  <a:lnTo>
                    <a:pt x="10907" y="9503"/>
                  </a:lnTo>
                  <a:cubicBezTo>
                    <a:pt x="11026" y="9503"/>
                    <a:pt x="11145" y="9407"/>
                    <a:pt x="11193" y="9288"/>
                  </a:cubicBezTo>
                  <a:lnTo>
                    <a:pt x="11574" y="7669"/>
                  </a:lnTo>
                  <a:cubicBezTo>
                    <a:pt x="11598" y="7383"/>
                    <a:pt x="11526" y="7121"/>
                    <a:pt x="11312" y="6907"/>
                  </a:cubicBezTo>
                  <a:lnTo>
                    <a:pt x="9931" y="5526"/>
                  </a:lnTo>
                  <a:cubicBezTo>
                    <a:pt x="9598" y="5192"/>
                    <a:pt x="9312" y="4835"/>
                    <a:pt x="9002" y="4430"/>
                  </a:cubicBezTo>
                  <a:lnTo>
                    <a:pt x="6002" y="120"/>
                  </a:lnTo>
                  <a:cubicBezTo>
                    <a:pt x="5954" y="48"/>
                    <a:pt x="5882"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2873175" y="3099500"/>
              <a:ext cx="63750" cy="69675"/>
            </a:xfrm>
            <a:custGeom>
              <a:avLst/>
              <a:gdLst/>
              <a:ahLst/>
              <a:cxnLst/>
              <a:rect l="l" t="t" r="r" b="b"/>
              <a:pathLst>
                <a:path w="2550" h="2787" extrusionOk="0">
                  <a:moveTo>
                    <a:pt x="1001" y="1"/>
                  </a:moveTo>
                  <a:cubicBezTo>
                    <a:pt x="430" y="167"/>
                    <a:pt x="1" y="715"/>
                    <a:pt x="1" y="1334"/>
                  </a:cubicBezTo>
                  <a:cubicBezTo>
                    <a:pt x="1" y="2168"/>
                    <a:pt x="644" y="2787"/>
                    <a:pt x="1430" y="2787"/>
                  </a:cubicBezTo>
                  <a:cubicBezTo>
                    <a:pt x="1882" y="2787"/>
                    <a:pt x="2263" y="2596"/>
                    <a:pt x="2501" y="2287"/>
                  </a:cubicBezTo>
                  <a:cubicBezTo>
                    <a:pt x="2549" y="2263"/>
                    <a:pt x="2549" y="2239"/>
                    <a:pt x="2501" y="2191"/>
                  </a:cubicBezTo>
                  <a:cubicBezTo>
                    <a:pt x="2501" y="2168"/>
                    <a:pt x="2478" y="2168"/>
                    <a:pt x="2454" y="2168"/>
                  </a:cubicBezTo>
                  <a:lnTo>
                    <a:pt x="2359" y="2168"/>
                  </a:lnTo>
                  <a:cubicBezTo>
                    <a:pt x="1596" y="2168"/>
                    <a:pt x="930" y="1548"/>
                    <a:pt x="930" y="739"/>
                  </a:cubicBezTo>
                  <a:cubicBezTo>
                    <a:pt x="930" y="501"/>
                    <a:pt x="1001" y="286"/>
                    <a:pt x="1073" y="120"/>
                  </a:cubicBezTo>
                  <a:lnTo>
                    <a:pt x="1073" y="24"/>
                  </a:lnTo>
                  <a:cubicBezTo>
                    <a:pt x="1049" y="1"/>
                    <a:pt x="1025"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2957125" y="3109625"/>
              <a:ext cx="27425" cy="25025"/>
            </a:xfrm>
            <a:custGeom>
              <a:avLst/>
              <a:gdLst/>
              <a:ahLst/>
              <a:cxnLst/>
              <a:rect l="l" t="t" r="r" b="b"/>
              <a:pathLst>
                <a:path w="1097" h="1001" extrusionOk="0">
                  <a:moveTo>
                    <a:pt x="548" y="0"/>
                  </a:moveTo>
                  <a:cubicBezTo>
                    <a:pt x="525" y="0"/>
                    <a:pt x="525" y="0"/>
                    <a:pt x="525" y="24"/>
                  </a:cubicBezTo>
                  <a:lnTo>
                    <a:pt x="382" y="310"/>
                  </a:lnTo>
                  <a:lnTo>
                    <a:pt x="334" y="334"/>
                  </a:lnTo>
                  <a:lnTo>
                    <a:pt x="48" y="358"/>
                  </a:lnTo>
                  <a:cubicBezTo>
                    <a:pt x="1" y="358"/>
                    <a:pt x="1" y="358"/>
                    <a:pt x="1" y="381"/>
                  </a:cubicBezTo>
                  <a:lnTo>
                    <a:pt x="1" y="429"/>
                  </a:lnTo>
                  <a:lnTo>
                    <a:pt x="310" y="643"/>
                  </a:lnTo>
                  <a:lnTo>
                    <a:pt x="310" y="667"/>
                  </a:lnTo>
                  <a:lnTo>
                    <a:pt x="263" y="953"/>
                  </a:lnTo>
                  <a:cubicBezTo>
                    <a:pt x="263" y="953"/>
                    <a:pt x="263" y="1001"/>
                    <a:pt x="287" y="1001"/>
                  </a:cubicBezTo>
                  <a:lnTo>
                    <a:pt x="310" y="1001"/>
                  </a:lnTo>
                  <a:lnTo>
                    <a:pt x="572" y="834"/>
                  </a:lnTo>
                  <a:lnTo>
                    <a:pt x="620" y="834"/>
                  </a:lnTo>
                  <a:lnTo>
                    <a:pt x="882" y="1001"/>
                  </a:lnTo>
                  <a:lnTo>
                    <a:pt x="906" y="1001"/>
                  </a:lnTo>
                  <a:lnTo>
                    <a:pt x="930" y="953"/>
                  </a:lnTo>
                  <a:lnTo>
                    <a:pt x="882" y="667"/>
                  </a:lnTo>
                  <a:lnTo>
                    <a:pt x="882" y="643"/>
                  </a:lnTo>
                  <a:lnTo>
                    <a:pt x="1096" y="429"/>
                  </a:lnTo>
                  <a:lnTo>
                    <a:pt x="1096" y="381"/>
                  </a:lnTo>
                  <a:lnTo>
                    <a:pt x="1049" y="358"/>
                  </a:lnTo>
                  <a:lnTo>
                    <a:pt x="763" y="334"/>
                  </a:lnTo>
                  <a:cubicBezTo>
                    <a:pt x="763" y="334"/>
                    <a:pt x="739" y="334"/>
                    <a:pt x="739" y="310"/>
                  </a:cubicBezTo>
                  <a:lnTo>
                    <a:pt x="572" y="24"/>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3062500" y="3116175"/>
              <a:ext cx="26825" cy="25025"/>
            </a:xfrm>
            <a:custGeom>
              <a:avLst/>
              <a:gdLst/>
              <a:ahLst/>
              <a:cxnLst/>
              <a:rect l="l" t="t" r="r" b="b"/>
              <a:pathLst>
                <a:path w="1073" h="1001" extrusionOk="0">
                  <a:moveTo>
                    <a:pt x="525" y="0"/>
                  </a:moveTo>
                  <a:cubicBezTo>
                    <a:pt x="501" y="0"/>
                    <a:pt x="501" y="0"/>
                    <a:pt x="501" y="48"/>
                  </a:cubicBezTo>
                  <a:lnTo>
                    <a:pt x="358" y="310"/>
                  </a:lnTo>
                  <a:lnTo>
                    <a:pt x="334" y="334"/>
                  </a:lnTo>
                  <a:lnTo>
                    <a:pt x="25" y="381"/>
                  </a:lnTo>
                  <a:cubicBezTo>
                    <a:pt x="25" y="381"/>
                    <a:pt x="1" y="381"/>
                    <a:pt x="1" y="405"/>
                  </a:cubicBezTo>
                  <a:lnTo>
                    <a:pt x="1" y="429"/>
                  </a:lnTo>
                  <a:lnTo>
                    <a:pt x="287" y="643"/>
                  </a:lnTo>
                  <a:lnTo>
                    <a:pt x="287" y="667"/>
                  </a:lnTo>
                  <a:lnTo>
                    <a:pt x="239" y="977"/>
                  </a:lnTo>
                  <a:cubicBezTo>
                    <a:pt x="239" y="977"/>
                    <a:pt x="239" y="1001"/>
                    <a:pt x="263" y="1001"/>
                  </a:cubicBezTo>
                  <a:lnTo>
                    <a:pt x="287" y="1001"/>
                  </a:lnTo>
                  <a:lnTo>
                    <a:pt x="572" y="858"/>
                  </a:lnTo>
                  <a:lnTo>
                    <a:pt x="596" y="858"/>
                  </a:lnTo>
                  <a:lnTo>
                    <a:pt x="858" y="1001"/>
                  </a:lnTo>
                  <a:lnTo>
                    <a:pt x="882" y="1001"/>
                  </a:lnTo>
                  <a:lnTo>
                    <a:pt x="930" y="977"/>
                  </a:lnTo>
                  <a:lnTo>
                    <a:pt x="858" y="667"/>
                  </a:lnTo>
                  <a:lnTo>
                    <a:pt x="858" y="643"/>
                  </a:lnTo>
                  <a:lnTo>
                    <a:pt x="1073" y="429"/>
                  </a:lnTo>
                  <a:lnTo>
                    <a:pt x="1073" y="405"/>
                  </a:lnTo>
                  <a:lnTo>
                    <a:pt x="1049" y="381"/>
                  </a:lnTo>
                  <a:lnTo>
                    <a:pt x="739" y="334"/>
                  </a:lnTo>
                  <a:cubicBezTo>
                    <a:pt x="739" y="334"/>
                    <a:pt x="715" y="334"/>
                    <a:pt x="715" y="310"/>
                  </a:cubicBezTo>
                  <a:lnTo>
                    <a:pt x="572" y="48"/>
                  </a:lnTo>
                  <a:lnTo>
                    <a:pt x="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3107750" y="3202500"/>
              <a:ext cx="26825" cy="25025"/>
            </a:xfrm>
            <a:custGeom>
              <a:avLst/>
              <a:gdLst/>
              <a:ahLst/>
              <a:cxnLst/>
              <a:rect l="l" t="t" r="r" b="b"/>
              <a:pathLst>
                <a:path w="1073" h="1001" extrusionOk="0">
                  <a:moveTo>
                    <a:pt x="549" y="0"/>
                  </a:moveTo>
                  <a:cubicBezTo>
                    <a:pt x="501" y="0"/>
                    <a:pt x="501" y="0"/>
                    <a:pt x="501" y="48"/>
                  </a:cubicBezTo>
                  <a:lnTo>
                    <a:pt x="358" y="310"/>
                  </a:lnTo>
                  <a:lnTo>
                    <a:pt x="334" y="334"/>
                  </a:lnTo>
                  <a:lnTo>
                    <a:pt x="25" y="358"/>
                  </a:lnTo>
                  <a:cubicBezTo>
                    <a:pt x="1" y="358"/>
                    <a:pt x="1" y="358"/>
                    <a:pt x="1" y="405"/>
                  </a:cubicBezTo>
                  <a:lnTo>
                    <a:pt x="1" y="429"/>
                  </a:lnTo>
                  <a:lnTo>
                    <a:pt x="310" y="643"/>
                  </a:lnTo>
                  <a:lnTo>
                    <a:pt x="310" y="667"/>
                  </a:lnTo>
                  <a:lnTo>
                    <a:pt x="239" y="977"/>
                  </a:lnTo>
                  <a:cubicBezTo>
                    <a:pt x="239" y="977"/>
                    <a:pt x="239" y="1001"/>
                    <a:pt x="263" y="1001"/>
                  </a:cubicBezTo>
                  <a:lnTo>
                    <a:pt x="310" y="1001"/>
                  </a:lnTo>
                  <a:lnTo>
                    <a:pt x="572" y="858"/>
                  </a:lnTo>
                  <a:lnTo>
                    <a:pt x="596" y="858"/>
                  </a:lnTo>
                  <a:lnTo>
                    <a:pt x="858" y="1001"/>
                  </a:lnTo>
                  <a:lnTo>
                    <a:pt x="906" y="1001"/>
                  </a:lnTo>
                  <a:lnTo>
                    <a:pt x="930" y="977"/>
                  </a:lnTo>
                  <a:lnTo>
                    <a:pt x="858" y="667"/>
                  </a:lnTo>
                  <a:lnTo>
                    <a:pt x="858" y="643"/>
                  </a:lnTo>
                  <a:lnTo>
                    <a:pt x="1072" y="429"/>
                  </a:lnTo>
                  <a:lnTo>
                    <a:pt x="1072" y="405"/>
                  </a:lnTo>
                  <a:lnTo>
                    <a:pt x="1049" y="358"/>
                  </a:lnTo>
                  <a:lnTo>
                    <a:pt x="739" y="334"/>
                  </a:lnTo>
                  <a:cubicBezTo>
                    <a:pt x="739" y="334"/>
                    <a:pt x="715" y="334"/>
                    <a:pt x="715" y="310"/>
                  </a:cubicBezTo>
                  <a:lnTo>
                    <a:pt x="572" y="48"/>
                  </a:lnTo>
                  <a:lnTo>
                    <a:pt x="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1"/>
          <p:cNvGrpSpPr/>
          <p:nvPr/>
        </p:nvGrpSpPr>
        <p:grpSpPr>
          <a:xfrm>
            <a:off x="4452921" y="3002700"/>
            <a:ext cx="238149" cy="399332"/>
            <a:chOff x="2499900" y="3097125"/>
            <a:chExt cx="173275" cy="290550"/>
          </a:xfrm>
        </p:grpSpPr>
        <p:sp>
          <p:nvSpPr>
            <p:cNvPr id="401" name="Google Shape;401;p41"/>
            <p:cNvSpPr/>
            <p:nvPr/>
          </p:nvSpPr>
          <p:spPr>
            <a:xfrm>
              <a:off x="2499900" y="3097125"/>
              <a:ext cx="172675" cy="200050"/>
            </a:xfrm>
            <a:custGeom>
              <a:avLst/>
              <a:gdLst/>
              <a:ahLst/>
              <a:cxnLst/>
              <a:rect l="l" t="t" r="r" b="b"/>
              <a:pathLst>
                <a:path w="6907" h="8002" extrusionOk="0">
                  <a:moveTo>
                    <a:pt x="3120" y="0"/>
                  </a:moveTo>
                  <a:cubicBezTo>
                    <a:pt x="1381" y="0"/>
                    <a:pt x="0" y="1405"/>
                    <a:pt x="0" y="3120"/>
                  </a:cubicBezTo>
                  <a:lnTo>
                    <a:pt x="0" y="8002"/>
                  </a:lnTo>
                  <a:lnTo>
                    <a:pt x="762" y="7240"/>
                  </a:lnTo>
                  <a:lnTo>
                    <a:pt x="762" y="3096"/>
                  </a:lnTo>
                  <a:cubicBezTo>
                    <a:pt x="762" y="1786"/>
                    <a:pt x="1810" y="739"/>
                    <a:pt x="3120" y="739"/>
                  </a:cubicBezTo>
                  <a:lnTo>
                    <a:pt x="3763" y="739"/>
                  </a:lnTo>
                  <a:cubicBezTo>
                    <a:pt x="5073" y="739"/>
                    <a:pt x="6121" y="1786"/>
                    <a:pt x="6121" y="3096"/>
                  </a:cubicBezTo>
                  <a:lnTo>
                    <a:pt x="6121" y="4977"/>
                  </a:lnTo>
                  <a:lnTo>
                    <a:pt x="6906" y="4977"/>
                  </a:lnTo>
                  <a:lnTo>
                    <a:pt x="6906" y="3168"/>
                  </a:lnTo>
                  <a:cubicBezTo>
                    <a:pt x="6906" y="1429"/>
                    <a:pt x="5501"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1"/>
            <p:cNvSpPr/>
            <p:nvPr/>
          </p:nvSpPr>
          <p:spPr>
            <a:xfrm>
              <a:off x="2562400" y="3135225"/>
              <a:ext cx="47650" cy="47650"/>
            </a:xfrm>
            <a:custGeom>
              <a:avLst/>
              <a:gdLst/>
              <a:ahLst/>
              <a:cxnLst/>
              <a:rect l="l" t="t" r="r" b="b"/>
              <a:pathLst>
                <a:path w="1906" h="1906" extrusionOk="0">
                  <a:moveTo>
                    <a:pt x="953" y="0"/>
                  </a:moveTo>
                  <a:cubicBezTo>
                    <a:pt x="406" y="0"/>
                    <a:pt x="1" y="405"/>
                    <a:pt x="1" y="953"/>
                  </a:cubicBezTo>
                  <a:cubicBezTo>
                    <a:pt x="1" y="1477"/>
                    <a:pt x="406" y="1906"/>
                    <a:pt x="953" y="1906"/>
                  </a:cubicBezTo>
                  <a:cubicBezTo>
                    <a:pt x="1477" y="1906"/>
                    <a:pt x="1906" y="1477"/>
                    <a:pt x="1906" y="953"/>
                  </a:cubicBezTo>
                  <a:cubicBezTo>
                    <a:pt x="1906" y="405"/>
                    <a:pt x="147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2533225" y="3190000"/>
              <a:ext cx="91725" cy="74450"/>
            </a:xfrm>
            <a:custGeom>
              <a:avLst/>
              <a:gdLst/>
              <a:ahLst/>
              <a:cxnLst/>
              <a:rect l="l" t="t" r="r" b="b"/>
              <a:pathLst>
                <a:path w="3669" h="2978" extrusionOk="0">
                  <a:moveTo>
                    <a:pt x="1334" y="0"/>
                  </a:moveTo>
                  <a:cubicBezTo>
                    <a:pt x="1144" y="48"/>
                    <a:pt x="953" y="96"/>
                    <a:pt x="882" y="286"/>
                  </a:cubicBezTo>
                  <a:lnTo>
                    <a:pt x="1" y="2977"/>
                  </a:lnTo>
                  <a:lnTo>
                    <a:pt x="1430" y="1548"/>
                  </a:lnTo>
                  <a:cubicBezTo>
                    <a:pt x="1620" y="1382"/>
                    <a:pt x="1835" y="1286"/>
                    <a:pt x="2073" y="1286"/>
                  </a:cubicBezTo>
                  <a:lnTo>
                    <a:pt x="3668" y="1286"/>
                  </a:lnTo>
                  <a:lnTo>
                    <a:pt x="3335" y="286"/>
                  </a:lnTo>
                  <a:cubicBezTo>
                    <a:pt x="3263" y="96"/>
                    <a:pt x="3097"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2513000" y="3248350"/>
              <a:ext cx="56575" cy="56575"/>
            </a:xfrm>
            <a:custGeom>
              <a:avLst/>
              <a:gdLst/>
              <a:ahLst/>
              <a:cxnLst/>
              <a:rect l="l" t="t" r="r" b="b"/>
              <a:pathLst>
                <a:path w="2263" h="2263" extrusionOk="0">
                  <a:moveTo>
                    <a:pt x="2263" y="0"/>
                  </a:moveTo>
                  <a:lnTo>
                    <a:pt x="0" y="2262"/>
                  </a:lnTo>
                  <a:lnTo>
                    <a:pt x="2215" y="2262"/>
                  </a:lnTo>
                  <a:cubicBezTo>
                    <a:pt x="2239" y="2262"/>
                    <a:pt x="2263" y="2239"/>
                    <a:pt x="2263" y="2191"/>
                  </a:cubicBez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2500500" y="3235850"/>
              <a:ext cx="172675" cy="151825"/>
            </a:xfrm>
            <a:custGeom>
              <a:avLst/>
              <a:gdLst/>
              <a:ahLst/>
              <a:cxnLst/>
              <a:rect l="l" t="t" r="r" b="b"/>
              <a:pathLst>
                <a:path w="6907" h="6073" extrusionOk="0">
                  <a:moveTo>
                    <a:pt x="6906" y="0"/>
                  </a:moveTo>
                  <a:lnTo>
                    <a:pt x="3358" y="24"/>
                  </a:lnTo>
                  <a:lnTo>
                    <a:pt x="3358" y="2691"/>
                  </a:lnTo>
                  <a:cubicBezTo>
                    <a:pt x="3358" y="3048"/>
                    <a:pt x="3072" y="3334"/>
                    <a:pt x="2739" y="3334"/>
                  </a:cubicBezTo>
                  <a:lnTo>
                    <a:pt x="0" y="3334"/>
                  </a:lnTo>
                  <a:lnTo>
                    <a:pt x="0" y="5120"/>
                  </a:lnTo>
                  <a:cubicBezTo>
                    <a:pt x="0" y="5620"/>
                    <a:pt x="405" y="6073"/>
                    <a:pt x="953" y="6073"/>
                  </a:cubicBezTo>
                  <a:lnTo>
                    <a:pt x="5954" y="6073"/>
                  </a:lnTo>
                  <a:cubicBezTo>
                    <a:pt x="6501" y="6073"/>
                    <a:pt x="6906" y="5644"/>
                    <a:pt x="6906" y="5120"/>
                  </a:cubicBezTo>
                  <a:lnTo>
                    <a:pt x="6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41"/>
          <p:cNvGrpSpPr/>
          <p:nvPr/>
        </p:nvGrpSpPr>
        <p:grpSpPr>
          <a:xfrm>
            <a:off x="7067498" y="3034603"/>
            <a:ext cx="407544" cy="335525"/>
            <a:chOff x="1914650" y="2654175"/>
            <a:chExt cx="296525" cy="244125"/>
          </a:xfrm>
        </p:grpSpPr>
        <p:sp>
          <p:nvSpPr>
            <p:cNvPr id="407" name="Google Shape;407;p41"/>
            <p:cNvSpPr/>
            <p:nvPr/>
          </p:nvSpPr>
          <p:spPr>
            <a:xfrm>
              <a:off x="1914650" y="2654175"/>
              <a:ext cx="177450" cy="242925"/>
            </a:xfrm>
            <a:custGeom>
              <a:avLst/>
              <a:gdLst/>
              <a:ahLst/>
              <a:cxnLst/>
              <a:rect l="l" t="t" r="r" b="b"/>
              <a:pathLst>
                <a:path w="7098" h="9717" extrusionOk="0">
                  <a:moveTo>
                    <a:pt x="3573" y="0"/>
                  </a:moveTo>
                  <a:cubicBezTo>
                    <a:pt x="3454" y="0"/>
                    <a:pt x="3382" y="24"/>
                    <a:pt x="3287" y="119"/>
                  </a:cubicBezTo>
                  <a:lnTo>
                    <a:pt x="1429" y="1977"/>
                  </a:lnTo>
                  <a:cubicBezTo>
                    <a:pt x="1310" y="2096"/>
                    <a:pt x="1287" y="2263"/>
                    <a:pt x="1358" y="2406"/>
                  </a:cubicBezTo>
                  <a:cubicBezTo>
                    <a:pt x="1406" y="2572"/>
                    <a:pt x="1549" y="2691"/>
                    <a:pt x="1739" y="2691"/>
                  </a:cubicBezTo>
                  <a:lnTo>
                    <a:pt x="2430" y="2691"/>
                  </a:lnTo>
                  <a:lnTo>
                    <a:pt x="1001" y="4120"/>
                  </a:lnTo>
                  <a:cubicBezTo>
                    <a:pt x="834" y="4263"/>
                    <a:pt x="810" y="4477"/>
                    <a:pt x="882" y="4644"/>
                  </a:cubicBezTo>
                  <a:cubicBezTo>
                    <a:pt x="953" y="4835"/>
                    <a:pt x="1144" y="4954"/>
                    <a:pt x="1310" y="4954"/>
                  </a:cubicBezTo>
                  <a:lnTo>
                    <a:pt x="2025" y="4954"/>
                  </a:lnTo>
                  <a:lnTo>
                    <a:pt x="239" y="6740"/>
                  </a:lnTo>
                  <a:cubicBezTo>
                    <a:pt x="72" y="6907"/>
                    <a:pt x="1" y="7192"/>
                    <a:pt x="96" y="7430"/>
                  </a:cubicBezTo>
                  <a:cubicBezTo>
                    <a:pt x="191" y="7669"/>
                    <a:pt x="429" y="7812"/>
                    <a:pt x="691" y="7812"/>
                  </a:cubicBezTo>
                  <a:lnTo>
                    <a:pt x="2382" y="7812"/>
                  </a:lnTo>
                  <a:lnTo>
                    <a:pt x="2382" y="9455"/>
                  </a:lnTo>
                  <a:cubicBezTo>
                    <a:pt x="2382" y="9598"/>
                    <a:pt x="2501" y="9717"/>
                    <a:pt x="2668" y="9717"/>
                  </a:cubicBezTo>
                  <a:lnTo>
                    <a:pt x="4406" y="9717"/>
                  </a:lnTo>
                  <a:cubicBezTo>
                    <a:pt x="4573" y="9717"/>
                    <a:pt x="4692" y="9598"/>
                    <a:pt x="4692" y="9455"/>
                  </a:cubicBezTo>
                  <a:lnTo>
                    <a:pt x="4692" y="7835"/>
                  </a:lnTo>
                  <a:lnTo>
                    <a:pt x="6407" y="7835"/>
                  </a:lnTo>
                  <a:cubicBezTo>
                    <a:pt x="6669" y="7835"/>
                    <a:pt x="6883" y="7692"/>
                    <a:pt x="7002" y="7454"/>
                  </a:cubicBezTo>
                  <a:cubicBezTo>
                    <a:pt x="7097" y="7216"/>
                    <a:pt x="7026" y="6954"/>
                    <a:pt x="6859" y="6764"/>
                  </a:cubicBezTo>
                  <a:lnTo>
                    <a:pt x="5121" y="4954"/>
                  </a:lnTo>
                  <a:lnTo>
                    <a:pt x="5835" y="4954"/>
                  </a:lnTo>
                  <a:cubicBezTo>
                    <a:pt x="6049" y="4954"/>
                    <a:pt x="6240" y="4835"/>
                    <a:pt x="6288" y="4644"/>
                  </a:cubicBezTo>
                  <a:cubicBezTo>
                    <a:pt x="6383" y="4477"/>
                    <a:pt x="6311" y="4263"/>
                    <a:pt x="6169" y="4120"/>
                  </a:cubicBezTo>
                  <a:lnTo>
                    <a:pt x="4740" y="2691"/>
                  </a:lnTo>
                  <a:lnTo>
                    <a:pt x="5430" y="2691"/>
                  </a:lnTo>
                  <a:cubicBezTo>
                    <a:pt x="5597" y="2691"/>
                    <a:pt x="5764" y="2596"/>
                    <a:pt x="5811" y="2406"/>
                  </a:cubicBezTo>
                  <a:cubicBezTo>
                    <a:pt x="5883" y="2263"/>
                    <a:pt x="5835" y="2096"/>
                    <a:pt x="5716" y="1977"/>
                  </a:cubicBezTo>
                  <a:lnTo>
                    <a:pt x="3882" y="119"/>
                  </a:lnTo>
                  <a:cubicBezTo>
                    <a:pt x="3787" y="24"/>
                    <a:pt x="3692" y="0"/>
                    <a:pt x="3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a:off x="2086125" y="2704925"/>
              <a:ext cx="125050" cy="193375"/>
            </a:xfrm>
            <a:custGeom>
              <a:avLst/>
              <a:gdLst/>
              <a:ahLst/>
              <a:cxnLst/>
              <a:rect l="l" t="t" r="r" b="b"/>
              <a:pathLst>
                <a:path w="5002" h="7735" extrusionOk="0">
                  <a:moveTo>
                    <a:pt x="2179" y="1"/>
                  </a:moveTo>
                  <a:cubicBezTo>
                    <a:pt x="2096" y="1"/>
                    <a:pt x="2012" y="30"/>
                    <a:pt x="1953" y="90"/>
                  </a:cubicBezTo>
                  <a:lnTo>
                    <a:pt x="500" y="1543"/>
                  </a:lnTo>
                  <a:cubicBezTo>
                    <a:pt x="405" y="1638"/>
                    <a:pt x="381" y="1781"/>
                    <a:pt x="453" y="1900"/>
                  </a:cubicBezTo>
                  <a:cubicBezTo>
                    <a:pt x="500" y="2019"/>
                    <a:pt x="619" y="2114"/>
                    <a:pt x="738" y="2114"/>
                  </a:cubicBezTo>
                  <a:lnTo>
                    <a:pt x="1286" y="2114"/>
                  </a:lnTo>
                  <a:lnTo>
                    <a:pt x="143" y="3257"/>
                  </a:lnTo>
                  <a:cubicBezTo>
                    <a:pt x="48" y="3329"/>
                    <a:pt x="0" y="3495"/>
                    <a:pt x="48" y="3638"/>
                  </a:cubicBezTo>
                  <a:lnTo>
                    <a:pt x="310" y="3900"/>
                  </a:lnTo>
                  <a:cubicBezTo>
                    <a:pt x="357" y="3900"/>
                    <a:pt x="381" y="3924"/>
                    <a:pt x="405" y="3924"/>
                  </a:cubicBezTo>
                  <a:lnTo>
                    <a:pt x="977" y="3924"/>
                  </a:lnTo>
                  <a:lnTo>
                    <a:pt x="643" y="4257"/>
                  </a:lnTo>
                  <a:cubicBezTo>
                    <a:pt x="1000" y="4638"/>
                    <a:pt x="1096" y="5210"/>
                    <a:pt x="881" y="5710"/>
                  </a:cubicBezTo>
                  <a:cubicBezTo>
                    <a:pt x="810" y="5901"/>
                    <a:pt x="715" y="6067"/>
                    <a:pt x="572" y="6186"/>
                  </a:cubicBezTo>
                  <a:lnTo>
                    <a:pt x="1310" y="6186"/>
                  </a:lnTo>
                  <a:lnTo>
                    <a:pt x="1310" y="7472"/>
                  </a:lnTo>
                  <a:cubicBezTo>
                    <a:pt x="1310" y="7615"/>
                    <a:pt x="1429" y="7734"/>
                    <a:pt x="1572" y="7734"/>
                  </a:cubicBezTo>
                  <a:lnTo>
                    <a:pt x="2858" y="7734"/>
                  </a:lnTo>
                  <a:cubicBezTo>
                    <a:pt x="3001" y="7734"/>
                    <a:pt x="3120" y="7615"/>
                    <a:pt x="3120" y="7472"/>
                  </a:cubicBezTo>
                  <a:lnTo>
                    <a:pt x="3120" y="6234"/>
                  </a:lnTo>
                  <a:lnTo>
                    <a:pt x="4501" y="6234"/>
                  </a:lnTo>
                  <a:cubicBezTo>
                    <a:pt x="4692" y="6234"/>
                    <a:pt x="4882" y="6115"/>
                    <a:pt x="4977" y="5901"/>
                  </a:cubicBezTo>
                  <a:cubicBezTo>
                    <a:pt x="5001" y="5686"/>
                    <a:pt x="4977" y="5472"/>
                    <a:pt x="4811" y="5329"/>
                  </a:cubicBezTo>
                  <a:lnTo>
                    <a:pt x="3382" y="3900"/>
                  </a:lnTo>
                  <a:lnTo>
                    <a:pt x="3953" y="3900"/>
                  </a:lnTo>
                  <a:cubicBezTo>
                    <a:pt x="4096" y="3900"/>
                    <a:pt x="4239" y="3805"/>
                    <a:pt x="4311" y="3662"/>
                  </a:cubicBezTo>
                  <a:cubicBezTo>
                    <a:pt x="4358" y="3519"/>
                    <a:pt x="4334" y="3329"/>
                    <a:pt x="4215" y="3257"/>
                  </a:cubicBezTo>
                  <a:lnTo>
                    <a:pt x="3096" y="2114"/>
                  </a:lnTo>
                  <a:lnTo>
                    <a:pt x="3620" y="2114"/>
                  </a:lnTo>
                  <a:cubicBezTo>
                    <a:pt x="3739" y="2114"/>
                    <a:pt x="3858" y="2019"/>
                    <a:pt x="3930" y="1900"/>
                  </a:cubicBezTo>
                  <a:cubicBezTo>
                    <a:pt x="3977" y="1781"/>
                    <a:pt x="3953" y="1638"/>
                    <a:pt x="3858" y="1543"/>
                  </a:cubicBezTo>
                  <a:lnTo>
                    <a:pt x="2405" y="90"/>
                  </a:lnTo>
                  <a:cubicBezTo>
                    <a:pt x="2346" y="30"/>
                    <a:pt x="2263"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41"/>
          <p:cNvSpPr/>
          <p:nvPr/>
        </p:nvSpPr>
        <p:spPr>
          <a:xfrm>
            <a:off x="1688177" y="1300057"/>
            <a:ext cx="369095" cy="401119"/>
          </a:xfrm>
          <a:custGeom>
            <a:avLst/>
            <a:gdLst/>
            <a:ahLst/>
            <a:cxnLst/>
            <a:rect l="l" t="t" r="r" b="b"/>
            <a:pathLst>
              <a:path w="10742" h="11674" extrusionOk="0">
                <a:moveTo>
                  <a:pt x="5705" y="1"/>
                </a:moveTo>
                <a:cubicBezTo>
                  <a:pt x="5674" y="1"/>
                  <a:pt x="5645" y="9"/>
                  <a:pt x="5621" y="25"/>
                </a:cubicBezTo>
                <a:cubicBezTo>
                  <a:pt x="5526" y="96"/>
                  <a:pt x="5478" y="215"/>
                  <a:pt x="5549" y="286"/>
                </a:cubicBezTo>
                <a:lnTo>
                  <a:pt x="5883" y="763"/>
                </a:lnTo>
                <a:lnTo>
                  <a:pt x="5288" y="953"/>
                </a:lnTo>
                <a:cubicBezTo>
                  <a:pt x="5168" y="977"/>
                  <a:pt x="5097" y="1096"/>
                  <a:pt x="5145" y="1191"/>
                </a:cubicBezTo>
                <a:cubicBezTo>
                  <a:pt x="5168" y="1287"/>
                  <a:pt x="5288" y="1334"/>
                  <a:pt x="5383" y="1334"/>
                </a:cubicBezTo>
                <a:lnTo>
                  <a:pt x="6716" y="953"/>
                </a:lnTo>
                <a:cubicBezTo>
                  <a:pt x="6748" y="948"/>
                  <a:pt x="6781" y="945"/>
                  <a:pt x="6812" y="945"/>
                </a:cubicBezTo>
                <a:cubicBezTo>
                  <a:pt x="6921" y="945"/>
                  <a:pt x="7024" y="980"/>
                  <a:pt x="7097" y="1072"/>
                </a:cubicBezTo>
                <a:lnTo>
                  <a:pt x="7312" y="1334"/>
                </a:lnTo>
                <a:lnTo>
                  <a:pt x="6621" y="1644"/>
                </a:lnTo>
                <a:cubicBezTo>
                  <a:pt x="6526" y="1668"/>
                  <a:pt x="6478" y="1787"/>
                  <a:pt x="6502" y="1906"/>
                </a:cubicBezTo>
                <a:cubicBezTo>
                  <a:pt x="6526" y="2001"/>
                  <a:pt x="6621" y="2025"/>
                  <a:pt x="6669" y="2025"/>
                </a:cubicBezTo>
                <a:cubicBezTo>
                  <a:pt x="6716" y="2025"/>
                  <a:pt x="6740" y="2025"/>
                  <a:pt x="6764" y="2001"/>
                </a:cubicBezTo>
                <a:lnTo>
                  <a:pt x="7550" y="1668"/>
                </a:lnTo>
                <a:lnTo>
                  <a:pt x="8050" y="2382"/>
                </a:lnTo>
                <a:lnTo>
                  <a:pt x="7907" y="2739"/>
                </a:lnTo>
                <a:lnTo>
                  <a:pt x="6431" y="4906"/>
                </a:lnTo>
                <a:lnTo>
                  <a:pt x="2335" y="4906"/>
                </a:lnTo>
                <a:cubicBezTo>
                  <a:pt x="1858" y="4906"/>
                  <a:pt x="1430" y="5121"/>
                  <a:pt x="1168" y="5454"/>
                </a:cubicBezTo>
                <a:cubicBezTo>
                  <a:pt x="691" y="5216"/>
                  <a:pt x="548" y="4930"/>
                  <a:pt x="477" y="4764"/>
                </a:cubicBezTo>
                <a:cubicBezTo>
                  <a:pt x="477" y="4740"/>
                  <a:pt x="453" y="4692"/>
                  <a:pt x="429" y="4692"/>
                </a:cubicBezTo>
                <a:cubicBezTo>
                  <a:pt x="406" y="4692"/>
                  <a:pt x="358" y="4740"/>
                  <a:pt x="358" y="4740"/>
                </a:cubicBezTo>
                <a:cubicBezTo>
                  <a:pt x="1" y="5645"/>
                  <a:pt x="548" y="6002"/>
                  <a:pt x="810" y="6121"/>
                </a:cubicBezTo>
                <a:cubicBezTo>
                  <a:pt x="787" y="6240"/>
                  <a:pt x="787" y="6359"/>
                  <a:pt x="787" y="6478"/>
                </a:cubicBezTo>
                <a:cubicBezTo>
                  <a:pt x="787" y="6955"/>
                  <a:pt x="1001" y="7383"/>
                  <a:pt x="1310" y="7645"/>
                </a:cubicBezTo>
                <a:lnTo>
                  <a:pt x="715" y="8574"/>
                </a:lnTo>
                <a:lnTo>
                  <a:pt x="691" y="8598"/>
                </a:lnTo>
                <a:cubicBezTo>
                  <a:pt x="668" y="8669"/>
                  <a:pt x="644" y="8717"/>
                  <a:pt x="644" y="8812"/>
                </a:cubicBezTo>
                <a:lnTo>
                  <a:pt x="739" y="11432"/>
                </a:lnTo>
                <a:cubicBezTo>
                  <a:pt x="739" y="11551"/>
                  <a:pt x="810" y="11646"/>
                  <a:pt x="929" y="11670"/>
                </a:cubicBezTo>
                <a:cubicBezTo>
                  <a:pt x="942" y="11672"/>
                  <a:pt x="955" y="11673"/>
                  <a:pt x="968" y="11673"/>
                </a:cubicBezTo>
                <a:cubicBezTo>
                  <a:pt x="1081" y="11673"/>
                  <a:pt x="1215" y="11584"/>
                  <a:pt x="1215" y="11455"/>
                </a:cubicBezTo>
                <a:lnTo>
                  <a:pt x="1525" y="9503"/>
                </a:lnTo>
                <a:lnTo>
                  <a:pt x="2073" y="11479"/>
                </a:lnTo>
                <a:cubicBezTo>
                  <a:pt x="2096" y="11598"/>
                  <a:pt x="2192" y="11670"/>
                  <a:pt x="2311" y="11670"/>
                </a:cubicBezTo>
                <a:cubicBezTo>
                  <a:pt x="2430" y="11670"/>
                  <a:pt x="2549" y="11551"/>
                  <a:pt x="2549" y="11408"/>
                </a:cubicBezTo>
                <a:lnTo>
                  <a:pt x="2406" y="8979"/>
                </a:lnTo>
                <a:lnTo>
                  <a:pt x="3049" y="8026"/>
                </a:lnTo>
                <a:lnTo>
                  <a:pt x="5454" y="8026"/>
                </a:lnTo>
                <a:lnTo>
                  <a:pt x="5907" y="8931"/>
                </a:lnTo>
                <a:lnTo>
                  <a:pt x="5502" y="11336"/>
                </a:lnTo>
                <a:cubicBezTo>
                  <a:pt x="5454" y="11455"/>
                  <a:pt x="5549" y="11574"/>
                  <a:pt x="5669" y="11646"/>
                </a:cubicBezTo>
                <a:cubicBezTo>
                  <a:pt x="5690" y="11655"/>
                  <a:pt x="5712" y="11658"/>
                  <a:pt x="5735" y="11658"/>
                </a:cubicBezTo>
                <a:cubicBezTo>
                  <a:pt x="5837" y="11658"/>
                  <a:pt x="5943" y="11577"/>
                  <a:pt x="6002" y="11479"/>
                </a:cubicBezTo>
                <a:lnTo>
                  <a:pt x="6835" y="9265"/>
                </a:lnTo>
                <a:lnTo>
                  <a:pt x="7240" y="11455"/>
                </a:lnTo>
                <a:cubicBezTo>
                  <a:pt x="7288" y="11574"/>
                  <a:pt x="7359" y="11670"/>
                  <a:pt x="7526" y="11670"/>
                </a:cubicBezTo>
                <a:cubicBezTo>
                  <a:pt x="7669" y="11670"/>
                  <a:pt x="7764" y="11551"/>
                  <a:pt x="7764" y="11408"/>
                </a:cubicBezTo>
                <a:lnTo>
                  <a:pt x="7478" y="7502"/>
                </a:lnTo>
                <a:lnTo>
                  <a:pt x="8979" y="4073"/>
                </a:lnTo>
                <a:lnTo>
                  <a:pt x="9860" y="4454"/>
                </a:lnTo>
                <a:cubicBezTo>
                  <a:pt x="9919" y="4490"/>
                  <a:pt x="9991" y="4508"/>
                  <a:pt x="10065" y="4508"/>
                </a:cubicBezTo>
                <a:cubicBezTo>
                  <a:pt x="10140" y="4508"/>
                  <a:pt x="10217" y="4490"/>
                  <a:pt x="10289" y="4454"/>
                </a:cubicBezTo>
                <a:cubicBezTo>
                  <a:pt x="10408" y="4406"/>
                  <a:pt x="10527" y="4311"/>
                  <a:pt x="10574" y="4168"/>
                </a:cubicBezTo>
                <a:lnTo>
                  <a:pt x="10646" y="4049"/>
                </a:lnTo>
                <a:cubicBezTo>
                  <a:pt x="10741" y="3835"/>
                  <a:pt x="10670" y="3573"/>
                  <a:pt x="10503" y="3430"/>
                </a:cubicBezTo>
                <a:lnTo>
                  <a:pt x="9098" y="2263"/>
                </a:lnTo>
                <a:lnTo>
                  <a:pt x="9598" y="1477"/>
                </a:lnTo>
                <a:lnTo>
                  <a:pt x="9812" y="1668"/>
                </a:lnTo>
                <a:cubicBezTo>
                  <a:pt x="9836" y="1692"/>
                  <a:pt x="9908" y="1692"/>
                  <a:pt x="9931" y="1692"/>
                </a:cubicBezTo>
                <a:cubicBezTo>
                  <a:pt x="9979" y="1692"/>
                  <a:pt x="10050" y="1668"/>
                  <a:pt x="10074" y="1596"/>
                </a:cubicBezTo>
                <a:cubicBezTo>
                  <a:pt x="10122" y="1525"/>
                  <a:pt x="10122" y="1406"/>
                  <a:pt x="10050" y="1334"/>
                </a:cubicBezTo>
                <a:lnTo>
                  <a:pt x="9812" y="1168"/>
                </a:lnTo>
                <a:lnTo>
                  <a:pt x="9979" y="882"/>
                </a:lnTo>
                <a:cubicBezTo>
                  <a:pt x="10008" y="925"/>
                  <a:pt x="10036" y="933"/>
                  <a:pt x="10070" y="933"/>
                </a:cubicBezTo>
                <a:cubicBezTo>
                  <a:pt x="10092" y="933"/>
                  <a:pt x="10117" y="929"/>
                  <a:pt x="10146" y="929"/>
                </a:cubicBezTo>
                <a:lnTo>
                  <a:pt x="10455" y="929"/>
                </a:lnTo>
                <a:cubicBezTo>
                  <a:pt x="10574" y="929"/>
                  <a:pt x="10670" y="834"/>
                  <a:pt x="10670" y="739"/>
                </a:cubicBezTo>
                <a:cubicBezTo>
                  <a:pt x="10670" y="620"/>
                  <a:pt x="10574" y="525"/>
                  <a:pt x="10503" y="525"/>
                </a:cubicBezTo>
                <a:lnTo>
                  <a:pt x="10146" y="525"/>
                </a:lnTo>
                <a:cubicBezTo>
                  <a:pt x="9931" y="525"/>
                  <a:pt x="9741" y="620"/>
                  <a:pt x="9622" y="810"/>
                </a:cubicBezTo>
                <a:lnTo>
                  <a:pt x="9217" y="1430"/>
                </a:lnTo>
                <a:lnTo>
                  <a:pt x="8883" y="834"/>
                </a:lnTo>
                <a:cubicBezTo>
                  <a:pt x="8847" y="761"/>
                  <a:pt x="8769" y="730"/>
                  <a:pt x="8692" y="730"/>
                </a:cubicBezTo>
                <a:cubicBezTo>
                  <a:pt x="8668" y="730"/>
                  <a:pt x="8644" y="733"/>
                  <a:pt x="8622" y="739"/>
                </a:cubicBezTo>
                <a:cubicBezTo>
                  <a:pt x="8526" y="810"/>
                  <a:pt x="8502" y="929"/>
                  <a:pt x="8526" y="1001"/>
                </a:cubicBezTo>
                <a:lnTo>
                  <a:pt x="8955" y="1763"/>
                </a:lnTo>
                <a:lnTo>
                  <a:pt x="8717" y="2120"/>
                </a:lnTo>
                <a:cubicBezTo>
                  <a:pt x="8669" y="2096"/>
                  <a:pt x="8627" y="2084"/>
                  <a:pt x="8586" y="2084"/>
                </a:cubicBezTo>
                <a:cubicBezTo>
                  <a:pt x="8544" y="2084"/>
                  <a:pt x="8502" y="2096"/>
                  <a:pt x="8455" y="2120"/>
                </a:cubicBezTo>
                <a:cubicBezTo>
                  <a:pt x="8431" y="2120"/>
                  <a:pt x="8407" y="2144"/>
                  <a:pt x="8383" y="2144"/>
                </a:cubicBezTo>
                <a:lnTo>
                  <a:pt x="7574" y="1049"/>
                </a:lnTo>
                <a:lnTo>
                  <a:pt x="7907" y="525"/>
                </a:lnTo>
                <a:cubicBezTo>
                  <a:pt x="7955" y="453"/>
                  <a:pt x="7931" y="334"/>
                  <a:pt x="7836" y="263"/>
                </a:cubicBezTo>
                <a:cubicBezTo>
                  <a:pt x="7804" y="247"/>
                  <a:pt x="7772" y="239"/>
                  <a:pt x="7741" y="239"/>
                </a:cubicBezTo>
                <a:cubicBezTo>
                  <a:pt x="7680" y="239"/>
                  <a:pt x="7621" y="271"/>
                  <a:pt x="7574" y="334"/>
                </a:cubicBezTo>
                <a:lnTo>
                  <a:pt x="7312" y="739"/>
                </a:lnTo>
                <a:cubicBezTo>
                  <a:pt x="7172" y="634"/>
                  <a:pt x="6995" y="568"/>
                  <a:pt x="6825" y="568"/>
                </a:cubicBezTo>
                <a:cubicBezTo>
                  <a:pt x="6763" y="568"/>
                  <a:pt x="6702" y="577"/>
                  <a:pt x="6645" y="596"/>
                </a:cubicBezTo>
                <a:lnTo>
                  <a:pt x="6288" y="691"/>
                </a:lnTo>
                <a:lnTo>
                  <a:pt x="5883" y="96"/>
                </a:lnTo>
                <a:cubicBezTo>
                  <a:pt x="5835" y="32"/>
                  <a:pt x="5766" y="1"/>
                  <a:pt x="5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Feeling adventurous?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Where can you visit us?</a:t>
            </a:r>
            <a:endParaRPr b="1"/>
          </a:p>
        </p:txBody>
      </p:sp>
      <p:grpSp>
        <p:nvGrpSpPr>
          <p:cNvPr id="416" name="Google Shape;416;p42"/>
          <p:cNvGrpSpPr/>
          <p:nvPr/>
        </p:nvGrpSpPr>
        <p:grpSpPr>
          <a:xfrm>
            <a:off x="3690941" y="1482091"/>
            <a:ext cx="4295934" cy="2824892"/>
            <a:chOff x="235800" y="830650"/>
            <a:chExt cx="6978450" cy="4588844"/>
          </a:xfrm>
        </p:grpSpPr>
        <p:sp>
          <p:nvSpPr>
            <p:cNvPr id="417" name="Google Shape;417;p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8" name="Google Shape;418;p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9" name="Google Shape;419;p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0" name="Google Shape;420;p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1" name="Google Shape;421;p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2" name="Google Shape;422;p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23" name="Google Shape;423;p42"/>
          <p:cNvSpPr txBox="1"/>
          <p:nvPr/>
        </p:nvSpPr>
        <p:spPr>
          <a:xfrm>
            <a:off x="1453525" y="2153350"/>
            <a:ext cx="190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Raleway"/>
                <a:ea typeface="Raleway"/>
                <a:cs typeface="Raleway"/>
                <a:sym typeface="Raleway"/>
              </a:rPr>
              <a:t>Mercury is the smallest planet</a:t>
            </a:r>
            <a:endParaRPr>
              <a:solidFill>
                <a:schemeClr val="dk2"/>
              </a:solidFill>
              <a:latin typeface="Raleway"/>
              <a:ea typeface="Raleway"/>
              <a:cs typeface="Raleway"/>
              <a:sym typeface="Raleway"/>
            </a:endParaRPr>
          </a:p>
        </p:txBody>
      </p:sp>
      <p:sp>
        <p:nvSpPr>
          <p:cNvPr id="424" name="Google Shape;424;p42"/>
          <p:cNvSpPr txBox="1"/>
          <p:nvPr/>
        </p:nvSpPr>
        <p:spPr>
          <a:xfrm>
            <a:off x="1453525" y="1786175"/>
            <a:ext cx="2093700" cy="5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accent1"/>
                </a:solidFill>
                <a:latin typeface="Playfair Display"/>
                <a:ea typeface="Playfair Display"/>
                <a:cs typeface="Playfair Display"/>
                <a:sym typeface="Playfair Display"/>
              </a:rPr>
              <a:t>Hotel</a:t>
            </a:r>
            <a:endParaRPr sz="2000" b="1">
              <a:solidFill>
                <a:schemeClr val="accent1"/>
              </a:solidFill>
              <a:latin typeface="Playfair Display"/>
              <a:ea typeface="Playfair Display"/>
              <a:cs typeface="Playfair Display"/>
              <a:sym typeface="Playfair Display"/>
            </a:endParaRPr>
          </a:p>
        </p:txBody>
      </p:sp>
      <p:sp>
        <p:nvSpPr>
          <p:cNvPr id="425" name="Google Shape;425;p42"/>
          <p:cNvSpPr txBox="1"/>
          <p:nvPr/>
        </p:nvSpPr>
        <p:spPr>
          <a:xfrm>
            <a:off x="1453525" y="3448479"/>
            <a:ext cx="190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Raleway"/>
                <a:ea typeface="Raleway"/>
                <a:cs typeface="Raleway"/>
                <a:sym typeface="Raleway"/>
              </a:rPr>
              <a:t>Venus is the second planet from the Sun</a:t>
            </a:r>
            <a:endParaRPr>
              <a:solidFill>
                <a:schemeClr val="dk2"/>
              </a:solidFill>
              <a:latin typeface="Raleway"/>
              <a:ea typeface="Raleway"/>
              <a:cs typeface="Raleway"/>
              <a:sym typeface="Raleway"/>
            </a:endParaRPr>
          </a:p>
        </p:txBody>
      </p:sp>
      <p:sp>
        <p:nvSpPr>
          <p:cNvPr id="426" name="Google Shape;426;p42"/>
          <p:cNvSpPr txBox="1"/>
          <p:nvPr/>
        </p:nvSpPr>
        <p:spPr>
          <a:xfrm>
            <a:off x="1453525" y="3081313"/>
            <a:ext cx="2093700" cy="5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accent1"/>
                </a:solidFill>
                <a:latin typeface="Playfair Display"/>
                <a:ea typeface="Playfair Display"/>
                <a:cs typeface="Playfair Display"/>
                <a:sym typeface="Playfair Display"/>
              </a:rPr>
              <a:t>Resort</a:t>
            </a:r>
            <a:endParaRPr sz="2000" b="1">
              <a:solidFill>
                <a:schemeClr val="accent1"/>
              </a:solidFill>
              <a:latin typeface="Playfair Display"/>
              <a:ea typeface="Playfair Display"/>
              <a:cs typeface="Playfair Display"/>
              <a:sym typeface="Playfair Display"/>
            </a:endParaRPr>
          </a:p>
        </p:txBody>
      </p:sp>
      <p:grpSp>
        <p:nvGrpSpPr>
          <p:cNvPr id="427" name="Google Shape;427;p42"/>
          <p:cNvGrpSpPr/>
          <p:nvPr/>
        </p:nvGrpSpPr>
        <p:grpSpPr>
          <a:xfrm>
            <a:off x="1306356" y="1839916"/>
            <a:ext cx="183105" cy="313287"/>
            <a:chOff x="7601242" y="3729267"/>
            <a:chExt cx="222566" cy="380803"/>
          </a:xfrm>
        </p:grpSpPr>
        <p:sp>
          <p:nvSpPr>
            <p:cNvPr id="428" name="Google Shape;428;p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7646660" y="3773334"/>
              <a:ext cx="136783" cy="13272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42"/>
          <p:cNvGrpSpPr/>
          <p:nvPr/>
        </p:nvGrpSpPr>
        <p:grpSpPr>
          <a:xfrm>
            <a:off x="1306356" y="3135191"/>
            <a:ext cx="183105" cy="313287"/>
            <a:chOff x="7601242" y="3729267"/>
            <a:chExt cx="222566" cy="380803"/>
          </a:xfrm>
        </p:grpSpPr>
        <p:sp>
          <p:nvSpPr>
            <p:cNvPr id="431" name="Google Shape;431;p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2"/>
            <p:cNvSpPr/>
            <p:nvPr/>
          </p:nvSpPr>
          <p:spPr>
            <a:xfrm>
              <a:off x="7646660" y="3773334"/>
              <a:ext cx="136783" cy="13272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42"/>
          <p:cNvGrpSpPr/>
          <p:nvPr/>
        </p:nvGrpSpPr>
        <p:grpSpPr>
          <a:xfrm>
            <a:off x="4705656" y="3530341"/>
            <a:ext cx="183105" cy="313287"/>
            <a:chOff x="7601242" y="3729267"/>
            <a:chExt cx="222566" cy="380803"/>
          </a:xfrm>
        </p:grpSpPr>
        <p:sp>
          <p:nvSpPr>
            <p:cNvPr id="434" name="Google Shape;434;p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7646660" y="3773334"/>
              <a:ext cx="136783" cy="13272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2"/>
          <p:cNvGrpSpPr/>
          <p:nvPr/>
        </p:nvGrpSpPr>
        <p:grpSpPr>
          <a:xfrm>
            <a:off x="5954906" y="2332516"/>
            <a:ext cx="183105" cy="313287"/>
            <a:chOff x="7601242" y="3729267"/>
            <a:chExt cx="222566" cy="380803"/>
          </a:xfrm>
        </p:grpSpPr>
        <p:sp>
          <p:nvSpPr>
            <p:cNvPr id="437" name="Google Shape;437;p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7646660" y="3773334"/>
              <a:ext cx="136783" cy="13272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42"/>
          <p:cNvGrpSpPr/>
          <p:nvPr/>
        </p:nvGrpSpPr>
        <p:grpSpPr>
          <a:xfrm>
            <a:off x="3990381" y="2457091"/>
            <a:ext cx="183105" cy="313287"/>
            <a:chOff x="7601242" y="3729267"/>
            <a:chExt cx="222566" cy="380803"/>
          </a:xfrm>
        </p:grpSpPr>
        <p:sp>
          <p:nvSpPr>
            <p:cNvPr id="440" name="Google Shape;440;p4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7646660" y="3773334"/>
              <a:ext cx="136783" cy="13272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can you do?</a:t>
            </a:r>
            <a:endParaRPr/>
          </a:p>
        </p:txBody>
      </p:sp>
      <p:graphicFrame>
        <p:nvGraphicFramePr>
          <p:cNvPr id="447" name="Google Shape;447;p43"/>
          <p:cNvGraphicFramePr/>
          <p:nvPr/>
        </p:nvGraphicFramePr>
        <p:xfrm>
          <a:off x="1392225" y="1518700"/>
          <a:ext cx="6393900" cy="2721750"/>
        </p:xfrm>
        <a:graphic>
          <a:graphicData uri="http://schemas.openxmlformats.org/drawingml/2006/table">
            <a:tbl>
              <a:tblPr>
                <a:noFill/>
                <a:tableStyleId>{97A0A524-87BA-408E-8683-ED19EE32F3F9}</a:tableStyleId>
              </a:tblPr>
              <a:tblGrid>
                <a:gridCol w="1499600">
                  <a:extLst>
                    <a:ext uri="{9D8B030D-6E8A-4147-A177-3AD203B41FA5}">
                      <a16:colId xmlns:a16="http://schemas.microsoft.com/office/drawing/2014/main" val="20000"/>
                    </a:ext>
                  </a:extLst>
                </a:gridCol>
                <a:gridCol w="1557275">
                  <a:extLst>
                    <a:ext uri="{9D8B030D-6E8A-4147-A177-3AD203B41FA5}">
                      <a16:colId xmlns:a16="http://schemas.microsoft.com/office/drawing/2014/main" val="20001"/>
                    </a:ext>
                  </a:extLst>
                </a:gridCol>
                <a:gridCol w="2136325">
                  <a:extLst>
                    <a:ext uri="{9D8B030D-6E8A-4147-A177-3AD203B41FA5}">
                      <a16:colId xmlns:a16="http://schemas.microsoft.com/office/drawing/2014/main" val="20002"/>
                    </a:ext>
                  </a:extLst>
                </a:gridCol>
                <a:gridCol w="1200700">
                  <a:extLst>
                    <a:ext uri="{9D8B030D-6E8A-4147-A177-3AD203B41FA5}">
                      <a16:colId xmlns:a16="http://schemas.microsoft.com/office/drawing/2014/main" val="20003"/>
                    </a:ext>
                  </a:extLst>
                </a:gridCol>
              </a:tblGrid>
              <a:tr h="544350">
                <a:tc>
                  <a:txBody>
                    <a:bodyPr/>
                    <a:lstStyle/>
                    <a:p>
                      <a:pPr marL="0" lvl="0" indent="0" algn="ctr" rtl="0">
                        <a:spcBef>
                          <a:spcPts val="0"/>
                        </a:spcBef>
                        <a:spcAft>
                          <a:spcPts val="0"/>
                        </a:spcAft>
                        <a:buNone/>
                      </a:pPr>
                      <a:r>
                        <a:rPr lang="en" sz="2000" b="1">
                          <a:solidFill>
                            <a:schemeClr val="accent1"/>
                          </a:solidFill>
                          <a:latin typeface="Playfair Display"/>
                          <a:ea typeface="Playfair Display"/>
                          <a:cs typeface="Playfair Display"/>
                          <a:sym typeface="Playfair Display"/>
                        </a:rPr>
                        <a:t>Activities</a:t>
                      </a:r>
                      <a:endParaRPr sz="2000" b="1">
                        <a:solidFill>
                          <a:schemeClr val="accent1"/>
                        </a:solidFill>
                        <a:latin typeface="Playfair Display"/>
                        <a:ea typeface="Playfair Display"/>
                        <a:cs typeface="Playfair Display"/>
                        <a:sym typeface="Playfair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tc>
                  <a:txBody>
                    <a:bodyPr/>
                    <a:lstStyle/>
                    <a:p>
                      <a:pPr marL="0" lvl="0" indent="0" algn="ctr" rtl="0">
                        <a:spcBef>
                          <a:spcPts val="0"/>
                        </a:spcBef>
                        <a:spcAft>
                          <a:spcPts val="0"/>
                        </a:spcAft>
                        <a:buNone/>
                      </a:pPr>
                      <a:endParaRPr sz="2200" b="1">
                        <a:latin typeface="Playfair Display"/>
                        <a:ea typeface="Playfair Display"/>
                        <a:cs typeface="Playfair Display"/>
                        <a:sym typeface="Playfair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tc>
                  <a:txBody>
                    <a:bodyPr/>
                    <a:lstStyle/>
                    <a:p>
                      <a:pPr marL="0" lvl="0" indent="0" algn="ctr" rtl="0">
                        <a:spcBef>
                          <a:spcPts val="0"/>
                        </a:spcBef>
                        <a:spcAft>
                          <a:spcPts val="0"/>
                        </a:spcAft>
                        <a:buNone/>
                      </a:pPr>
                      <a:endParaRPr sz="2200" b="1">
                        <a:latin typeface="Playfair Display"/>
                        <a:ea typeface="Playfair Display"/>
                        <a:cs typeface="Playfair Display"/>
                        <a:sym typeface="Playfair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tc>
                  <a:txBody>
                    <a:bodyPr/>
                    <a:lstStyle/>
                    <a:p>
                      <a:pPr marL="0" lvl="0" indent="0" algn="ctr" rtl="0">
                        <a:spcBef>
                          <a:spcPts val="0"/>
                        </a:spcBef>
                        <a:spcAft>
                          <a:spcPts val="0"/>
                        </a:spcAft>
                        <a:buNone/>
                      </a:pPr>
                      <a:endParaRPr sz="2200" b="1">
                        <a:latin typeface="Playfair Display"/>
                        <a:ea typeface="Playfair Display"/>
                        <a:cs typeface="Playfair Display"/>
                        <a:sym typeface="Playfair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extLst>
                  <a:ext uri="{0D108BD9-81ED-4DB2-BD59-A6C34878D82A}">
                    <a16:rowId xmlns:a16="http://schemas.microsoft.com/office/drawing/2014/main" val="10000"/>
                  </a:ext>
                </a:extLst>
              </a:tr>
              <a:tr h="544350">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Mon to Sun </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9:00 am - 5:00 pm</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$31.90</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44350">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All week</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10:00 am - 6:00 pm</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$15.40</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extLst>
                  <a:ext uri="{0D108BD9-81ED-4DB2-BD59-A6C34878D82A}">
                    <a16:rowId xmlns:a16="http://schemas.microsoft.com/office/drawing/2014/main" val="10002"/>
                  </a:ext>
                </a:extLst>
              </a:tr>
              <a:tr h="544350">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Mon, Wed, Sun</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9:30 am - 4:00 pm</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$492.80</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544350">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All week</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11:00 am - 6:00 pm</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tc>
                  <a:txBody>
                    <a:bodyPr/>
                    <a:lstStyle/>
                    <a:p>
                      <a:pPr marL="0" lvl="0" indent="0" algn="ctr" rtl="0">
                        <a:spcBef>
                          <a:spcPts val="0"/>
                        </a:spcBef>
                        <a:spcAft>
                          <a:spcPts val="0"/>
                        </a:spcAft>
                        <a:buNone/>
                      </a:pPr>
                      <a:r>
                        <a:rPr lang="en">
                          <a:solidFill>
                            <a:schemeClr val="dk2"/>
                          </a:solidFill>
                          <a:latin typeface="Raleway"/>
                          <a:ea typeface="Raleway"/>
                          <a:cs typeface="Raleway"/>
                          <a:sym typeface="Raleway"/>
                        </a:rPr>
                        <a:t>$13.92</a:t>
                      </a:r>
                      <a:endParaRPr>
                        <a:solidFill>
                          <a:schemeClr val="dk2"/>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FFFFFF">
                        <a:alpha val="60670"/>
                      </a:srgbClr>
                    </a:solidFill>
                  </a:tcPr>
                </a:tc>
                <a:extLst>
                  <a:ext uri="{0D108BD9-81ED-4DB2-BD59-A6C34878D82A}">
                    <a16:rowId xmlns:a16="http://schemas.microsoft.com/office/drawing/2014/main" val="10004"/>
                  </a:ext>
                </a:extLst>
              </a:tr>
            </a:tbl>
          </a:graphicData>
        </a:graphic>
      </p:graphicFrame>
      <p:grpSp>
        <p:nvGrpSpPr>
          <p:cNvPr id="448" name="Google Shape;448;p43"/>
          <p:cNvGrpSpPr/>
          <p:nvPr/>
        </p:nvGrpSpPr>
        <p:grpSpPr>
          <a:xfrm>
            <a:off x="2001391" y="3217430"/>
            <a:ext cx="393628" cy="385657"/>
            <a:chOff x="5389775" y="3101875"/>
            <a:chExt cx="286400" cy="280600"/>
          </a:xfrm>
        </p:grpSpPr>
        <p:sp>
          <p:nvSpPr>
            <p:cNvPr id="449" name="Google Shape;449;p43"/>
            <p:cNvSpPr/>
            <p:nvPr/>
          </p:nvSpPr>
          <p:spPr>
            <a:xfrm>
              <a:off x="5509450" y="3109550"/>
              <a:ext cx="166725" cy="262050"/>
            </a:xfrm>
            <a:custGeom>
              <a:avLst/>
              <a:gdLst/>
              <a:ahLst/>
              <a:cxnLst/>
              <a:rect l="l" t="t" r="r" b="b"/>
              <a:pathLst>
                <a:path w="6669" h="10482" extrusionOk="0">
                  <a:moveTo>
                    <a:pt x="2714" y="1"/>
                  </a:moveTo>
                  <a:cubicBezTo>
                    <a:pt x="2699" y="1"/>
                    <a:pt x="2683" y="2"/>
                    <a:pt x="2668" y="3"/>
                  </a:cubicBezTo>
                  <a:cubicBezTo>
                    <a:pt x="2477" y="51"/>
                    <a:pt x="2310" y="218"/>
                    <a:pt x="2358" y="432"/>
                  </a:cubicBezTo>
                  <a:lnTo>
                    <a:pt x="2525" y="1980"/>
                  </a:lnTo>
                  <a:cubicBezTo>
                    <a:pt x="2525" y="2051"/>
                    <a:pt x="2596" y="2147"/>
                    <a:pt x="2644" y="2218"/>
                  </a:cubicBezTo>
                  <a:lnTo>
                    <a:pt x="3954" y="3433"/>
                  </a:lnTo>
                  <a:lnTo>
                    <a:pt x="3430" y="5624"/>
                  </a:lnTo>
                  <a:lnTo>
                    <a:pt x="2025" y="5600"/>
                  </a:lnTo>
                  <a:cubicBezTo>
                    <a:pt x="1882" y="5600"/>
                    <a:pt x="1691" y="5671"/>
                    <a:pt x="1572" y="5790"/>
                  </a:cubicBezTo>
                  <a:lnTo>
                    <a:pt x="215" y="7314"/>
                  </a:lnTo>
                  <a:cubicBezTo>
                    <a:pt x="0" y="7553"/>
                    <a:pt x="0" y="7910"/>
                    <a:pt x="239" y="8100"/>
                  </a:cubicBezTo>
                  <a:cubicBezTo>
                    <a:pt x="355" y="8205"/>
                    <a:pt x="499" y="8258"/>
                    <a:pt x="641" y="8258"/>
                  </a:cubicBezTo>
                  <a:cubicBezTo>
                    <a:pt x="791" y="8258"/>
                    <a:pt x="938" y="8199"/>
                    <a:pt x="1048" y="8076"/>
                  </a:cubicBezTo>
                  <a:lnTo>
                    <a:pt x="2239" y="6743"/>
                  </a:lnTo>
                  <a:lnTo>
                    <a:pt x="3215" y="6767"/>
                  </a:lnTo>
                  <a:lnTo>
                    <a:pt x="2644" y="7576"/>
                  </a:lnTo>
                  <a:cubicBezTo>
                    <a:pt x="2549" y="7695"/>
                    <a:pt x="2525" y="7838"/>
                    <a:pt x="2549" y="7981"/>
                  </a:cubicBezTo>
                  <a:lnTo>
                    <a:pt x="2906" y="10005"/>
                  </a:lnTo>
                  <a:cubicBezTo>
                    <a:pt x="2977" y="10267"/>
                    <a:pt x="3215" y="10482"/>
                    <a:pt x="3477" y="10482"/>
                  </a:cubicBezTo>
                  <a:lnTo>
                    <a:pt x="3573" y="10482"/>
                  </a:lnTo>
                  <a:cubicBezTo>
                    <a:pt x="3858" y="10434"/>
                    <a:pt x="4073" y="10124"/>
                    <a:pt x="4049" y="9839"/>
                  </a:cubicBezTo>
                  <a:lnTo>
                    <a:pt x="3716" y="8005"/>
                  </a:lnTo>
                  <a:lnTo>
                    <a:pt x="4763" y="6529"/>
                  </a:lnTo>
                  <a:lnTo>
                    <a:pt x="4859" y="6338"/>
                  </a:lnTo>
                  <a:cubicBezTo>
                    <a:pt x="5001" y="5814"/>
                    <a:pt x="5383" y="4171"/>
                    <a:pt x="5383" y="4171"/>
                  </a:cubicBezTo>
                  <a:lnTo>
                    <a:pt x="5859" y="4671"/>
                  </a:lnTo>
                  <a:lnTo>
                    <a:pt x="5621" y="6076"/>
                  </a:lnTo>
                  <a:cubicBezTo>
                    <a:pt x="5597" y="6290"/>
                    <a:pt x="5740" y="6505"/>
                    <a:pt x="5954" y="6529"/>
                  </a:cubicBezTo>
                  <a:lnTo>
                    <a:pt x="6002" y="6529"/>
                  </a:lnTo>
                  <a:cubicBezTo>
                    <a:pt x="6192" y="6529"/>
                    <a:pt x="6359" y="6409"/>
                    <a:pt x="6407" y="6195"/>
                  </a:cubicBezTo>
                  <a:lnTo>
                    <a:pt x="6669" y="4623"/>
                  </a:lnTo>
                  <a:cubicBezTo>
                    <a:pt x="6645" y="4528"/>
                    <a:pt x="6597" y="4409"/>
                    <a:pt x="6526" y="4338"/>
                  </a:cubicBezTo>
                  <a:lnTo>
                    <a:pt x="5287" y="2980"/>
                  </a:lnTo>
                  <a:cubicBezTo>
                    <a:pt x="5168" y="2861"/>
                    <a:pt x="5049" y="2790"/>
                    <a:pt x="4882" y="2742"/>
                  </a:cubicBezTo>
                  <a:lnTo>
                    <a:pt x="4144" y="2575"/>
                  </a:lnTo>
                  <a:lnTo>
                    <a:pt x="3239" y="1742"/>
                  </a:lnTo>
                  <a:lnTo>
                    <a:pt x="3096" y="337"/>
                  </a:lnTo>
                  <a:cubicBezTo>
                    <a:pt x="3074" y="138"/>
                    <a:pt x="2909" y="1"/>
                    <a:pt x="2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3"/>
            <p:cNvSpPr/>
            <p:nvPr/>
          </p:nvSpPr>
          <p:spPr>
            <a:xfrm>
              <a:off x="5610075" y="3129025"/>
              <a:ext cx="49425" cy="44250"/>
            </a:xfrm>
            <a:custGeom>
              <a:avLst/>
              <a:gdLst/>
              <a:ahLst/>
              <a:cxnLst/>
              <a:rect l="l" t="t" r="r" b="b"/>
              <a:pathLst>
                <a:path w="1977" h="1770" extrusionOk="0">
                  <a:moveTo>
                    <a:pt x="967" y="0"/>
                  </a:moveTo>
                  <a:cubicBezTo>
                    <a:pt x="690" y="0"/>
                    <a:pt x="423" y="129"/>
                    <a:pt x="262" y="391"/>
                  </a:cubicBezTo>
                  <a:cubicBezTo>
                    <a:pt x="0" y="772"/>
                    <a:pt x="119" y="1344"/>
                    <a:pt x="500" y="1606"/>
                  </a:cubicBezTo>
                  <a:cubicBezTo>
                    <a:pt x="656" y="1716"/>
                    <a:pt x="832" y="1769"/>
                    <a:pt x="1006" y="1769"/>
                  </a:cubicBezTo>
                  <a:cubicBezTo>
                    <a:pt x="1284" y="1769"/>
                    <a:pt x="1553" y="1632"/>
                    <a:pt x="1715" y="1368"/>
                  </a:cubicBezTo>
                  <a:cubicBezTo>
                    <a:pt x="1977" y="963"/>
                    <a:pt x="1905" y="415"/>
                    <a:pt x="1477" y="153"/>
                  </a:cubicBezTo>
                  <a:cubicBezTo>
                    <a:pt x="1320" y="52"/>
                    <a:pt x="1141" y="0"/>
                    <a:pt x="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3"/>
            <p:cNvSpPr/>
            <p:nvPr/>
          </p:nvSpPr>
          <p:spPr>
            <a:xfrm>
              <a:off x="5389775" y="3101875"/>
              <a:ext cx="173875" cy="280600"/>
            </a:xfrm>
            <a:custGeom>
              <a:avLst/>
              <a:gdLst/>
              <a:ahLst/>
              <a:cxnLst/>
              <a:rect l="l" t="t" r="r" b="b"/>
              <a:pathLst>
                <a:path w="6955" h="11224" extrusionOk="0">
                  <a:moveTo>
                    <a:pt x="596" y="1"/>
                  </a:moveTo>
                  <a:cubicBezTo>
                    <a:pt x="263" y="1"/>
                    <a:pt x="1" y="263"/>
                    <a:pt x="1" y="596"/>
                  </a:cubicBezTo>
                  <a:lnTo>
                    <a:pt x="1" y="11027"/>
                  </a:lnTo>
                  <a:cubicBezTo>
                    <a:pt x="1" y="11122"/>
                    <a:pt x="48" y="11194"/>
                    <a:pt x="144" y="11217"/>
                  </a:cubicBezTo>
                  <a:cubicBezTo>
                    <a:pt x="161" y="11222"/>
                    <a:pt x="177" y="11224"/>
                    <a:pt x="192" y="11224"/>
                  </a:cubicBezTo>
                  <a:cubicBezTo>
                    <a:pt x="263" y="11224"/>
                    <a:pt x="319" y="11181"/>
                    <a:pt x="358" y="11122"/>
                  </a:cubicBezTo>
                  <a:lnTo>
                    <a:pt x="2025" y="8145"/>
                  </a:lnTo>
                  <a:cubicBezTo>
                    <a:pt x="2073" y="8050"/>
                    <a:pt x="2096" y="7931"/>
                    <a:pt x="2144" y="7860"/>
                  </a:cubicBezTo>
                  <a:lnTo>
                    <a:pt x="2692" y="5383"/>
                  </a:lnTo>
                  <a:cubicBezTo>
                    <a:pt x="2763" y="5169"/>
                    <a:pt x="2882" y="4954"/>
                    <a:pt x="3025" y="4811"/>
                  </a:cubicBezTo>
                  <a:lnTo>
                    <a:pt x="4049" y="3835"/>
                  </a:lnTo>
                  <a:cubicBezTo>
                    <a:pt x="4216" y="3644"/>
                    <a:pt x="4335" y="3454"/>
                    <a:pt x="4359" y="3216"/>
                  </a:cubicBezTo>
                  <a:lnTo>
                    <a:pt x="4525" y="2406"/>
                  </a:lnTo>
                  <a:cubicBezTo>
                    <a:pt x="4549" y="2096"/>
                    <a:pt x="4716" y="1835"/>
                    <a:pt x="4954" y="1668"/>
                  </a:cubicBezTo>
                  <a:lnTo>
                    <a:pt x="6907" y="239"/>
                  </a:lnTo>
                  <a:cubicBezTo>
                    <a:pt x="6955" y="191"/>
                    <a:pt x="6955" y="144"/>
                    <a:pt x="6955" y="72"/>
                  </a:cubicBezTo>
                  <a:cubicBezTo>
                    <a:pt x="6931" y="25"/>
                    <a:pt x="6907" y="1"/>
                    <a:pt x="6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43"/>
          <p:cNvGrpSpPr/>
          <p:nvPr/>
        </p:nvGrpSpPr>
        <p:grpSpPr>
          <a:xfrm>
            <a:off x="2050486" y="2122817"/>
            <a:ext cx="295427" cy="397717"/>
            <a:chOff x="4940875" y="2197525"/>
            <a:chExt cx="214950" cy="289375"/>
          </a:xfrm>
        </p:grpSpPr>
        <p:sp>
          <p:nvSpPr>
            <p:cNvPr id="453" name="Google Shape;453;p43"/>
            <p:cNvSpPr/>
            <p:nvPr/>
          </p:nvSpPr>
          <p:spPr>
            <a:xfrm>
              <a:off x="4940875" y="2197525"/>
              <a:ext cx="214950" cy="289375"/>
            </a:xfrm>
            <a:custGeom>
              <a:avLst/>
              <a:gdLst/>
              <a:ahLst/>
              <a:cxnLst/>
              <a:rect l="l" t="t" r="r" b="b"/>
              <a:pathLst>
                <a:path w="8598" h="11575" extrusionOk="0">
                  <a:moveTo>
                    <a:pt x="4335" y="3930"/>
                  </a:moveTo>
                  <a:lnTo>
                    <a:pt x="4525" y="4097"/>
                  </a:lnTo>
                  <a:cubicBezTo>
                    <a:pt x="4573" y="4168"/>
                    <a:pt x="4692" y="4216"/>
                    <a:pt x="4787" y="4216"/>
                  </a:cubicBezTo>
                  <a:lnTo>
                    <a:pt x="4859" y="4216"/>
                  </a:lnTo>
                  <a:lnTo>
                    <a:pt x="6121" y="3978"/>
                  </a:lnTo>
                  <a:lnTo>
                    <a:pt x="6597" y="5264"/>
                  </a:lnTo>
                  <a:lnTo>
                    <a:pt x="6597" y="5264"/>
                  </a:lnTo>
                  <a:lnTo>
                    <a:pt x="5811" y="5097"/>
                  </a:lnTo>
                  <a:cubicBezTo>
                    <a:pt x="5767" y="5087"/>
                    <a:pt x="5723" y="5082"/>
                    <a:pt x="5681" y="5082"/>
                  </a:cubicBezTo>
                  <a:cubicBezTo>
                    <a:pt x="5430" y="5082"/>
                    <a:pt x="5226" y="5254"/>
                    <a:pt x="5145" y="5478"/>
                  </a:cubicBezTo>
                  <a:lnTo>
                    <a:pt x="5145" y="5502"/>
                  </a:lnTo>
                  <a:lnTo>
                    <a:pt x="4335" y="3930"/>
                  </a:lnTo>
                  <a:close/>
                  <a:moveTo>
                    <a:pt x="6073" y="6335"/>
                  </a:moveTo>
                  <a:lnTo>
                    <a:pt x="6431" y="6383"/>
                  </a:lnTo>
                  <a:lnTo>
                    <a:pt x="6311" y="6478"/>
                  </a:lnTo>
                  <a:cubicBezTo>
                    <a:pt x="6097" y="6597"/>
                    <a:pt x="5978" y="6883"/>
                    <a:pt x="6050" y="7097"/>
                  </a:cubicBezTo>
                  <a:lnTo>
                    <a:pt x="6169" y="7621"/>
                  </a:lnTo>
                  <a:lnTo>
                    <a:pt x="5859" y="7026"/>
                  </a:lnTo>
                  <a:lnTo>
                    <a:pt x="6073" y="6335"/>
                  </a:lnTo>
                  <a:close/>
                  <a:moveTo>
                    <a:pt x="286" y="1"/>
                  </a:moveTo>
                  <a:cubicBezTo>
                    <a:pt x="120" y="1"/>
                    <a:pt x="1" y="144"/>
                    <a:pt x="1" y="287"/>
                  </a:cubicBezTo>
                  <a:lnTo>
                    <a:pt x="1" y="11194"/>
                  </a:lnTo>
                  <a:cubicBezTo>
                    <a:pt x="1" y="11360"/>
                    <a:pt x="144" y="11479"/>
                    <a:pt x="286" y="11479"/>
                  </a:cubicBezTo>
                  <a:lnTo>
                    <a:pt x="6669" y="11479"/>
                  </a:lnTo>
                  <a:cubicBezTo>
                    <a:pt x="6788" y="11479"/>
                    <a:pt x="6883" y="11432"/>
                    <a:pt x="6931" y="11336"/>
                  </a:cubicBezTo>
                  <a:cubicBezTo>
                    <a:pt x="7002" y="11241"/>
                    <a:pt x="7002" y="11122"/>
                    <a:pt x="6931" y="11027"/>
                  </a:cubicBezTo>
                  <a:lnTo>
                    <a:pt x="5835" y="9193"/>
                  </a:lnTo>
                  <a:cubicBezTo>
                    <a:pt x="5811" y="9169"/>
                    <a:pt x="5811" y="9098"/>
                    <a:pt x="5764" y="9074"/>
                  </a:cubicBezTo>
                  <a:lnTo>
                    <a:pt x="5359" y="7907"/>
                  </a:lnTo>
                  <a:cubicBezTo>
                    <a:pt x="5478" y="7860"/>
                    <a:pt x="5573" y="7740"/>
                    <a:pt x="5621" y="7574"/>
                  </a:cubicBezTo>
                  <a:lnTo>
                    <a:pt x="5621" y="7550"/>
                  </a:lnTo>
                  <a:lnTo>
                    <a:pt x="7526" y="11455"/>
                  </a:lnTo>
                  <a:cubicBezTo>
                    <a:pt x="7550" y="11503"/>
                    <a:pt x="7621" y="11575"/>
                    <a:pt x="7717" y="11575"/>
                  </a:cubicBezTo>
                  <a:cubicBezTo>
                    <a:pt x="7740" y="11575"/>
                    <a:pt x="7764" y="11575"/>
                    <a:pt x="7788" y="11551"/>
                  </a:cubicBezTo>
                  <a:cubicBezTo>
                    <a:pt x="7883" y="11479"/>
                    <a:pt x="7931" y="11408"/>
                    <a:pt x="7883" y="11265"/>
                  </a:cubicBezTo>
                  <a:lnTo>
                    <a:pt x="6931" y="9312"/>
                  </a:lnTo>
                  <a:lnTo>
                    <a:pt x="6954" y="9312"/>
                  </a:lnTo>
                  <a:cubicBezTo>
                    <a:pt x="6978" y="9312"/>
                    <a:pt x="7050" y="9312"/>
                    <a:pt x="7074" y="9288"/>
                  </a:cubicBezTo>
                  <a:cubicBezTo>
                    <a:pt x="7383" y="9217"/>
                    <a:pt x="7574" y="8884"/>
                    <a:pt x="7502" y="8598"/>
                  </a:cubicBezTo>
                  <a:lnTo>
                    <a:pt x="7169" y="7240"/>
                  </a:lnTo>
                  <a:lnTo>
                    <a:pt x="8217" y="6597"/>
                  </a:lnTo>
                  <a:cubicBezTo>
                    <a:pt x="8455" y="6526"/>
                    <a:pt x="8598" y="6216"/>
                    <a:pt x="8455" y="5835"/>
                  </a:cubicBezTo>
                  <a:cubicBezTo>
                    <a:pt x="8217" y="5240"/>
                    <a:pt x="7550" y="3430"/>
                    <a:pt x="7550" y="3430"/>
                  </a:cubicBezTo>
                  <a:cubicBezTo>
                    <a:pt x="7439" y="3116"/>
                    <a:pt x="7141" y="2930"/>
                    <a:pt x="6835" y="2930"/>
                  </a:cubicBezTo>
                  <a:cubicBezTo>
                    <a:pt x="6747" y="2930"/>
                    <a:pt x="6658" y="2946"/>
                    <a:pt x="6573" y="2978"/>
                  </a:cubicBezTo>
                  <a:lnTo>
                    <a:pt x="5907" y="3216"/>
                  </a:lnTo>
                  <a:lnTo>
                    <a:pt x="4906" y="3382"/>
                  </a:lnTo>
                  <a:lnTo>
                    <a:pt x="3835" y="2382"/>
                  </a:lnTo>
                  <a:cubicBezTo>
                    <a:pt x="3762" y="2309"/>
                    <a:pt x="3675" y="2278"/>
                    <a:pt x="3596" y="2278"/>
                  </a:cubicBezTo>
                  <a:cubicBezTo>
                    <a:pt x="3571" y="2278"/>
                    <a:pt x="3548" y="2281"/>
                    <a:pt x="3525" y="2287"/>
                  </a:cubicBezTo>
                  <a:lnTo>
                    <a:pt x="2501" y="144"/>
                  </a:lnTo>
                  <a:cubicBezTo>
                    <a:pt x="2449" y="74"/>
                    <a:pt x="2384" y="30"/>
                    <a:pt x="2315" y="30"/>
                  </a:cubicBezTo>
                  <a:cubicBezTo>
                    <a:pt x="2290" y="30"/>
                    <a:pt x="2265" y="36"/>
                    <a:pt x="2239" y="48"/>
                  </a:cubicBezTo>
                  <a:cubicBezTo>
                    <a:pt x="2144" y="120"/>
                    <a:pt x="2072" y="215"/>
                    <a:pt x="2144" y="334"/>
                  </a:cubicBezTo>
                  <a:lnTo>
                    <a:pt x="3216" y="2525"/>
                  </a:lnTo>
                  <a:cubicBezTo>
                    <a:pt x="3144" y="2668"/>
                    <a:pt x="3192" y="2835"/>
                    <a:pt x="3311" y="2954"/>
                  </a:cubicBezTo>
                  <a:lnTo>
                    <a:pt x="3501" y="3144"/>
                  </a:lnTo>
                  <a:lnTo>
                    <a:pt x="4906" y="6050"/>
                  </a:lnTo>
                  <a:lnTo>
                    <a:pt x="4573" y="7097"/>
                  </a:lnTo>
                  <a:lnTo>
                    <a:pt x="4097" y="6788"/>
                  </a:lnTo>
                  <a:cubicBezTo>
                    <a:pt x="3930" y="6669"/>
                    <a:pt x="3811" y="6478"/>
                    <a:pt x="3787" y="6288"/>
                  </a:cubicBezTo>
                  <a:lnTo>
                    <a:pt x="3382" y="4097"/>
                  </a:lnTo>
                  <a:cubicBezTo>
                    <a:pt x="3382" y="4002"/>
                    <a:pt x="3358" y="3954"/>
                    <a:pt x="3311" y="3859"/>
                  </a:cubicBezTo>
                  <a:lnTo>
                    <a:pt x="2596" y="2525"/>
                  </a:lnTo>
                  <a:lnTo>
                    <a:pt x="1930" y="191"/>
                  </a:lnTo>
                  <a:cubicBezTo>
                    <a:pt x="1906" y="72"/>
                    <a:pt x="1787" y="1"/>
                    <a:pt x="1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5071850" y="2226100"/>
              <a:ext cx="42900" cy="43500"/>
            </a:xfrm>
            <a:custGeom>
              <a:avLst/>
              <a:gdLst/>
              <a:ahLst/>
              <a:cxnLst/>
              <a:rect l="l" t="t" r="r" b="b"/>
              <a:pathLst>
                <a:path w="1716" h="1740" extrusionOk="0">
                  <a:moveTo>
                    <a:pt x="858" y="1"/>
                  </a:moveTo>
                  <a:cubicBezTo>
                    <a:pt x="382" y="1"/>
                    <a:pt x="1" y="406"/>
                    <a:pt x="1" y="882"/>
                  </a:cubicBezTo>
                  <a:cubicBezTo>
                    <a:pt x="1" y="1358"/>
                    <a:pt x="382" y="1739"/>
                    <a:pt x="858" y="1739"/>
                  </a:cubicBezTo>
                  <a:cubicBezTo>
                    <a:pt x="1334" y="1739"/>
                    <a:pt x="1715" y="1358"/>
                    <a:pt x="1715" y="882"/>
                  </a:cubicBezTo>
                  <a:cubicBezTo>
                    <a:pt x="1715" y="406"/>
                    <a:pt x="1334"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43"/>
          <p:cNvGrpSpPr/>
          <p:nvPr/>
        </p:nvGrpSpPr>
        <p:grpSpPr>
          <a:xfrm>
            <a:off x="2037404" y="3798335"/>
            <a:ext cx="251240" cy="373150"/>
            <a:chOff x="4452675" y="4052075"/>
            <a:chExt cx="182800" cy="271500"/>
          </a:xfrm>
        </p:grpSpPr>
        <p:sp>
          <p:nvSpPr>
            <p:cNvPr id="456" name="Google Shape;456;p43"/>
            <p:cNvSpPr/>
            <p:nvPr/>
          </p:nvSpPr>
          <p:spPr>
            <a:xfrm>
              <a:off x="4530075" y="4052075"/>
              <a:ext cx="45875" cy="45875"/>
            </a:xfrm>
            <a:custGeom>
              <a:avLst/>
              <a:gdLst/>
              <a:ahLst/>
              <a:cxnLst/>
              <a:rect l="l" t="t" r="r" b="b"/>
              <a:pathLst>
                <a:path w="1835" h="1835" extrusionOk="0">
                  <a:moveTo>
                    <a:pt x="906" y="1"/>
                  </a:moveTo>
                  <a:cubicBezTo>
                    <a:pt x="405" y="1"/>
                    <a:pt x="1" y="405"/>
                    <a:pt x="1" y="905"/>
                  </a:cubicBezTo>
                  <a:cubicBezTo>
                    <a:pt x="1" y="1429"/>
                    <a:pt x="405" y="1834"/>
                    <a:pt x="906" y="1834"/>
                  </a:cubicBezTo>
                  <a:cubicBezTo>
                    <a:pt x="1429" y="1834"/>
                    <a:pt x="1834" y="1429"/>
                    <a:pt x="1834" y="905"/>
                  </a:cubicBezTo>
                  <a:cubicBezTo>
                    <a:pt x="1834" y="405"/>
                    <a:pt x="1429"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4452675" y="4070525"/>
              <a:ext cx="182800" cy="253050"/>
            </a:xfrm>
            <a:custGeom>
              <a:avLst/>
              <a:gdLst/>
              <a:ahLst/>
              <a:cxnLst/>
              <a:rect l="l" t="t" r="r" b="b"/>
              <a:pathLst>
                <a:path w="7312" h="10122" extrusionOk="0">
                  <a:moveTo>
                    <a:pt x="1549" y="1"/>
                  </a:moveTo>
                  <a:cubicBezTo>
                    <a:pt x="1358" y="1"/>
                    <a:pt x="1215" y="144"/>
                    <a:pt x="1215" y="334"/>
                  </a:cubicBezTo>
                  <a:lnTo>
                    <a:pt x="1215" y="4287"/>
                  </a:lnTo>
                  <a:cubicBezTo>
                    <a:pt x="1215" y="4764"/>
                    <a:pt x="1572" y="5168"/>
                    <a:pt x="2049" y="5216"/>
                  </a:cubicBezTo>
                  <a:lnTo>
                    <a:pt x="1977" y="5383"/>
                  </a:lnTo>
                  <a:lnTo>
                    <a:pt x="1430" y="7502"/>
                  </a:lnTo>
                  <a:lnTo>
                    <a:pt x="167" y="9193"/>
                  </a:lnTo>
                  <a:cubicBezTo>
                    <a:pt x="1" y="9455"/>
                    <a:pt x="25" y="9836"/>
                    <a:pt x="287" y="10003"/>
                  </a:cubicBezTo>
                  <a:cubicBezTo>
                    <a:pt x="382" y="10098"/>
                    <a:pt x="501" y="10122"/>
                    <a:pt x="620" y="10122"/>
                  </a:cubicBezTo>
                  <a:cubicBezTo>
                    <a:pt x="787" y="10122"/>
                    <a:pt x="977" y="10027"/>
                    <a:pt x="1072" y="9884"/>
                  </a:cubicBezTo>
                  <a:lnTo>
                    <a:pt x="2382" y="8098"/>
                  </a:lnTo>
                  <a:cubicBezTo>
                    <a:pt x="2406" y="8026"/>
                    <a:pt x="2454" y="7979"/>
                    <a:pt x="2454" y="7883"/>
                  </a:cubicBezTo>
                  <a:lnTo>
                    <a:pt x="2858" y="6454"/>
                  </a:lnTo>
                  <a:lnTo>
                    <a:pt x="3883" y="7407"/>
                  </a:lnTo>
                  <a:lnTo>
                    <a:pt x="3740" y="9503"/>
                  </a:lnTo>
                  <a:cubicBezTo>
                    <a:pt x="3716" y="9812"/>
                    <a:pt x="3954" y="10098"/>
                    <a:pt x="4287" y="10098"/>
                  </a:cubicBezTo>
                  <a:lnTo>
                    <a:pt x="4311" y="10098"/>
                  </a:lnTo>
                  <a:cubicBezTo>
                    <a:pt x="4597" y="10098"/>
                    <a:pt x="4835" y="9860"/>
                    <a:pt x="4883" y="9550"/>
                  </a:cubicBezTo>
                  <a:lnTo>
                    <a:pt x="5026" y="7193"/>
                  </a:lnTo>
                  <a:cubicBezTo>
                    <a:pt x="5026" y="7026"/>
                    <a:pt x="4954" y="6835"/>
                    <a:pt x="4835" y="6764"/>
                  </a:cubicBezTo>
                  <a:lnTo>
                    <a:pt x="3763" y="5764"/>
                  </a:lnTo>
                  <a:lnTo>
                    <a:pt x="4097" y="3621"/>
                  </a:lnTo>
                  <a:lnTo>
                    <a:pt x="4549" y="4287"/>
                  </a:lnTo>
                  <a:cubicBezTo>
                    <a:pt x="4645" y="4406"/>
                    <a:pt x="4787" y="4502"/>
                    <a:pt x="4930" y="4502"/>
                  </a:cubicBezTo>
                  <a:lnTo>
                    <a:pt x="6597" y="4502"/>
                  </a:lnTo>
                  <a:lnTo>
                    <a:pt x="6621" y="9884"/>
                  </a:lnTo>
                  <a:cubicBezTo>
                    <a:pt x="6621" y="9979"/>
                    <a:pt x="6716" y="10050"/>
                    <a:pt x="6812" y="10050"/>
                  </a:cubicBezTo>
                  <a:cubicBezTo>
                    <a:pt x="6931" y="10050"/>
                    <a:pt x="6978" y="9979"/>
                    <a:pt x="6978" y="9884"/>
                  </a:cubicBezTo>
                  <a:lnTo>
                    <a:pt x="6955" y="4430"/>
                  </a:lnTo>
                  <a:cubicBezTo>
                    <a:pt x="7193" y="4383"/>
                    <a:pt x="7312" y="4240"/>
                    <a:pt x="7312" y="4025"/>
                  </a:cubicBezTo>
                  <a:cubicBezTo>
                    <a:pt x="7312" y="3763"/>
                    <a:pt x="7097" y="3549"/>
                    <a:pt x="6836" y="3549"/>
                  </a:cubicBezTo>
                  <a:lnTo>
                    <a:pt x="5240" y="3549"/>
                  </a:lnTo>
                  <a:lnTo>
                    <a:pt x="4311" y="2263"/>
                  </a:lnTo>
                  <a:lnTo>
                    <a:pt x="4311" y="2239"/>
                  </a:lnTo>
                  <a:cubicBezTo>
                    <a:pt x="4335" y="2001"/>
                    <a:pt x="4287" y="1715"/>
                    <a:pt x="4121" y="1549"/>
                  </a:cubicBezTo>
                  <a:cubicBezTo>
                    <a:pt x="3978" y="1334"/>
                    <a:pt x="3740" y="1215"/>
                    <a:pt x="3501" y="1191"/>
                  </a:cubicBezTo>
                  <a:cubicBezTo>
                    <a:pt x="3469" y="1189"/>
                    <a:pt x="3436" y="1187"/>
                    <a:pt x="3403" y="1187"/>
                  </a:cubicBezTo>
                  <a:cubicBezTo>
                    <a:pt x="3175" y="1187"/>
                    <a:pt x="2954" y="1260"/>
                    <a:pt x="2787" y="1406"/>
                  </a:cubicBezTo>
                  <a:lnTo>
                    <a:pt x="2787" y="334"/>
                  </a:lnTo>
                  <a:cubicBezTo>
                    <a:pt x="2787" y="144"/>
                    <a:pt x="2644" y="1"/>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43"/>
          <p:cNvGrpSpPr/>
          <p:nvPr/>
        </p:nvGrpSpPr>
        <p:grpSpPr>
          <a:xfrm>
            <a:off x="2037391" y="2669900"/>
            <a:ext cx="321610" cy="398164"/>
            <a:chOff x="942425" y="4043400"/>
            <a:chExt cx="234000" cy="289700"/>
          </a:xfrm>
        </p:grpSpPr>
        <p:sp>
          <p:nvSpPr>
            <p:cNvPr id="459" name="Google Shape;459;p43"/>
            <p:cNvSpPr/>
            <p:nvPr/>
          </p:nvSpPr>
          <p:spPr>
            <a:xfrm>
              <a:off x="1024000" y="4102550"/>
              <a:ext cx="50025" cy="44075"/>
            </a:xfrm>
            <a:custGeom>
              <a:avLst/>
              <a:gdLst/>
              <a:ahLst/>
              <a:cxnLst/>
              <a:rect l="l" t="t" r="r" b="b"/>
              <a:pathLst>
                <a:path w="2001" h="1763" extrusionOk="0">
                  <a:moveTo>
                    <a:pt x="988" y="0"/>
                  </a:moveTo>
                  <a:cubicBezTo>
                    <a:pt x="889" y="0"/>
                    <a:pt x="789" y="17"/>
                    <a:pt x="691" y="53"/>
                  </a:cubicBezTo>
                  <a:cubicBezTo>
                    <a:pt x="238" y="244"/>
                    <a:pt x="0" y="744"/>
                    <a:pt x="191" y="1196"/>
                  </a:cubicBezTo>
                  <a:cubicBezTo>
                    <a:pt x="318" y="1542"/>
                    <a:pt x="640" y="1763"/>
                    <a:pt x="986" y="1763"/>
                  </a:cubicBezTo>
                  <a:cubicBezTo>
                    <a:pt x="1094" y="1763"/>
                    <a:pt x="1203" y="1742"/>
                    <a:pt x="1310" y="1697"/>
                  </a:cubicBezTo>
                  <a:cubicBezTo>
                    <a:pt x="1762" y="1530"/>
                    <a:pt x="2001" y="1006"/>
                    <a:pt x="1810" y="577"/>
                  </a:cubicBezTo>
                  <a:cubicBezTo>
                    <a:pt x="1679" y="223"/>
                    <a:pt x="1345" y="0"/>
                    <a:pt x="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1029350" y="4160425"/>
              <a:ext cx="147075" cy="172675"/>
            </a:xfrm>
            <a:custGeom>
              <a:avLst/>
              <a:gdLst/>
              <a:ahLst/>
              <a:cxnLst/>
              <a:rect l="l" t="t" r="r" b="b"/>
              <a:pathLst>
                <a:path w="5883" h="6907" extrusionOk="0">
                  <a:moveTo>
                    <a:pt x="810" y="1"/>
                  </a:moveTo>
                  <a:cubicBezTo>
                    <a:pt x="96" y="1"/>
                    <a:pt x="0" y="572"/>
                    <a:pt x="0" y="787"/>
                  </a:cubicBezTo>
                  <a:lnTo>
                    <a:pt x="0" y="3501"/>
                  </a:lnTo>
                  <a:cubicBezTo>
                    <a:pt x="0" y="3811"/>
                    <a:pt x="262" y="4097"/>
                    <a:pt x="596" y="4097"/>
                  </a:cubicBezTo>
                  <a:lnTo>
                    <a:pt x="2406" y="4121"/>
                  </a:lnTo>
                  <a:lnTo>
                    <a:pt x="3334" y="5454"/>
                  </a:lnTo>
                  <a:lnTo>
                    <a:pt x="2239" y="6192"/>
                  </a:lnTo>
                  <a:cubicBezTo>
                    <a:pt x="2048" y="6312"/>
                    <a:pt x="2001" y="6550"/>
                    <a:pt x="2120" y="6740"/>
                  </a:cubicBezTo>
                  <a:cubicBezTo>
                    <a:pt x="2191" y="6859"/>
                    <a:pt x="2310" y="6907"/>
                    <a:pt x="2430" y="6907"/>
                  </a:cubicBezTo>
                  <a:cubicBezTo>
                    <a:pt x="2525" y="6907"/>
                    <a:pt x="2572" y="6883"/>
                    <a:pt x="2644" y="6859"/>
                  </a:cubicBezTo>
                  <a:lnTo>
                    <a:pt x="5621" y="4883"/>
                  </a:lnTo>
                  <a:cubicBezTo>
                    <a:pt x="5716" y="4835"/>
                    <a:pt x="5764" y="4716"/>
                    <a:pt x="5787" y="4597"/>
                  </a:cubicBezTo>
                  <a:lnTo>
                    <a:pt x="5883" y="3573"/>
                  </a:lnTo>
                  <a:cubicBezTo>
                    <a:pt x="5764" y="3335"/>
                    <a:pt x="5621" y="3144"/>
                    <a:pt x="5406" y="3144"/>
                  </a:cubicBezTo>
                  <a:cubicBezTo>
                    <a:pt x="5386" y="3139"/>
                    <a:pt x="5366" y="3137"/>
                    <a:pt x="5346" y="3137"/>
                  </a:cubicBezTo>
                  <a:cubicBezTo>
                    <a:pt x="5173" y="3137"/>
                    <a:pt x="5001" y="3310"/>
                    <a:pt x="5001" y="3501"/>
                  </a:cubicBezTo>
                  <a:lnTo>
                    <a:pt x="4930" y="4335"/>
                  </a:lnTo>
                  <a:lnTo>
                    <a:pt x="4216" y="4811"/>
                  </a:lnTo>
                  <a:lnTo>
                    <a:pt x="3144" y="3192"/>
                  </a:lnTo>
                  <a:cubicBezTo>
                    <a:pt x="3025" y="3049"/>
                    <a:pt x="2858" y="2930"/>
                    <a:pt x="2668" y="2930"/>
                  </a:cubicBezTo>
                  <a:lnTo>
                    <a:pt x="1525" y="2930"/>
                  </a:lnTo>
                  <a:lnTo>
                    <a:pt x="1525" y="2477"/>
                  </a:lnTo>
                  <a:cubicBezTo>
                    <a:pt x="1572" y="2501"/>
                    <a:pt x="1667" y="2549"/>
                    <a:pt x="1715" y="2549"/>
                  </a:cubicBezTo>
                  <a:cubicBezTo>
                    <a:pt x="1739" y="2549"/>
                    <a:pt x="1810" y="2549"/>
                    <a:pt x="1834" y="2501"/>
                  </a:cubicBezTo>
                  <a:lnTo>
                    <a:pt x="3073" y="2120"/>
                  </a:lnTo>
                  <a:cubicBezTo>
                    <a:pt x="3263" y="2073"/>
                    <a:pt x="3382" y="1834"/>
                    <a:pt x="3334" y="1644"/>
                  </a:cubicBezTo>
                  <a:cubicBezTo>
                    <a:pt x="3277" y="1472"/>
                    <a:pt x="3112" y="1361"/>
                    <a:pt x="2963" y="1361"/>
                  </a:cubicBezTo>
                  <a:cubicBezTo>
                    <a:pt x="2927" y="1361"/>
                    <a:pt x="2891" y="1368"/>
                    <a:pt x="2858" y="1382"/>
                  </a:cubicBezTo>
                  <a:lnTo>
                    <a:pt x="1929" y="1668"/>
                  </a:lnTo>
                  <a:lnTo>
                    <a:pt x="1572" y="1120"/>
                  </a:lnTo>
                  <a:lnTo>
                    <a:pt x="1572" y="787"/>
                  </a:lnTo>
                  <a:cubicBezTo>
                    <a:pt x="1572" y="358"/>
                    <a:pt x="1215"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942425" y="4043400"/>
              <a:ext cx="176850" cy="249825"/>
            </a:xfrm>
            <a:custGeom>
              <a:avLst/>
              <a:gdLst/>
              <a:ahLst/>
              <a:cxnLst/>
              <a:rect l="l" t="t" r="r" b="b"/>
              <a:pathLst>
                <a:path w="7074" h="9993" extrusionOk="0">
                  <a:moveTo>
                    <a:pt x="6603" y="0"/>
                  </a:moveTo>
                  <a:cubicBezTo>
                    <a:pt x="6562" y="0"/>
                    <a:pt x="6520" y="5"/>
                    <a:pt x="6478" y="14"/>
                  </a:cubicBezTo>
                  <a:lnTo>
                    <a:pt x="286" y="2396"/>
                  </a:lnTo>
                  <a:cubicBezTo>
                    <a:pt x="72" y="2491"/>
                    <a:pt x="1" y="2705"/>
                    <a:pt x="48" y="2896"/>
                  </a:cubicBezTo>
                  <a:cubicBezTo>
                    <a:pt x="120" y="3039"/>
                    <a:pt x="262" y="3134"/>
                    <a:pt x="405" y="3134"/>
                  </a:cubicBezTo>
                  <a:cubicBezTo>
                    <a:pt x="477" y="3134"/>
                    <a:pt x="501" y="3134"/>
                    <a:pt x="548" y="3110"/>
                  </a:cubicBezTo>
                  <a:lnTo>
                    <a:pt x="2168" y="2491"/>
                  </a:lnTo>
                  <a:lnTo>
                    <a:pt x="2168" y="8278"/>
                  </a:lnTo>
                  <a:cubicBezTo>
                    <a:pt x="2168" y="9206"/>
                    <a:pt x="2930" y="9992"/>
                    <a:pt x="3858" y="9992"/>
                  </a:cubicBezTo>
                  <a:lnTo>
                    <a:pt x="5144" y="9992"/>
                  </a:lnTo>
                  <a:cubicBezTo>
                    <a:pt x="5359" y="9992"/>
                    <a:pt x="5525" y="9802"/>
                    <a:pt x="5525" y="9587"/>
                  </a:cubicBezTo>
                  <a:cubicBezTo>
                    <a:pt x="5525" y="9397"/>
                    <a:pt x="5359" y="9206"/>
                    <a:pt x="5144" y="9183"/>
                  </a:cubicBezTo>
                  <a:lnTo>
                    <a:pt x="3858" y="9183"/>
                  </a:lnTo>
                  <a:cubicBezTo>
                    <a:pt x="3844" y="9183"/>
                    <a:pt x="3830" y="9184"/>
                    <a:pt x="3817" y="9184"/>
                  </a:cubicBezTo>
                  <a:cubicBezTo>
                    <a:pt x="3335" y="9184"/>
                    <a:pt x="2931" y="8787"/>
                    <a:pt x="2977" y="8278"/>
                  </a:cubicBezTo>
                  <a:lnTo>
                    <a:pt x="2977" y="2229"/>
                  </a:lnTo>
                  <a:lnTo>
                    <a:pt x="6740" y="752"/>
                  </a:lnTo>
                  <a:cubicBezTo>
                    <a:pt x="6978" y="681"/>
                    <a:pt x="7073" y="467"/>
                    <a:pt x="6978" y="252"/>
                  </a:cubicBezTo>
                  <a:cubicBezTo>
                    <a:pt x="6921" y="80"/>
                    <a:pt x="6771" y="0"/>
                    <a:pt x="6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43"/>
          <p:cNvGrpSpPr/>
          <p:nvPr/>
        </p:nvGrpSpPr>
        <p:grpSpPr>
          <a:xfrm>
            <a:off x="3578593" y="1629752"/>
            <a:ext cx="339253" cy="339253"/>
            <a:chOff x="5660400" y="238125"/>
            <a:chExt cx="481825" cy="481825"/>
          </a:xfrm>
        </p:grpSpPr>
        <p:sp>
          <p:nvSpPr>
            <p:cNvPr id="463" name="Google Shape;463;p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 name="Google Shape;464;p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 name="Google Shape;465;p43"/>
          <p:cNvGrpSpPr/>
          <p:nvPr/>
        </p:nvGrpSpPr>
        <p:grpSpPr>
          <a:xfrm>
            <a:off x="7013840" y="1636239"/>
            <a:ext cx="351786" cy="326274"/>
            <a:chOff x="-62511900" y="4129100"/>
            <a:chExt cx="304050" cy="282000"/>
          </a:xfrm>
        </p:grpSpPr>
        <p:sp>
          <p:nvSpPr>
            <p:cNvPr id="466" name="Google Shape;466;p4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43"/>
          <p:cNvGrpSpPr/>
          <p:nvPr/>
        </p:nvGrpSpPr>
        <p:grpSpPr>
          <a:xfrm>
            <a:off x="5358042" y="1629745"/>
            <a:ext cx="339253" cy="339253"/>
            <a:chOff x="3271200" y="1435075"/>
            <a:chExt cx="481825" cy="481825"/>
          </a:xfrm>
        </p:grpSpPr>
        <p:sp>
          <p:nvSpPr>
            <p:cNvPr id="472" name="Google Shape;472;p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 name="Google Shape;473;p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44"/>
          <p:cNvPicPr preferRelativeResize="0"/>
          <p:nvPr/>
        </p:nvPicPr>
        <p:blipFill>
          <a:blip r:embed="rId3">
            <a:alphaModFix amt="78000"/>
          </a:blip>
          <a:stretch>
            <a:fillRect/>
          </a:stretch>
        </p:blipFill>
        <p:spPr>
          <a:xfrm>
            <a:off x="4857072" y="1117474"/>
            <a:ext cx="875700" cy="865958"/>
          </a:xfrm>
          <a:prstGeom prst="rect">
            <a:avLst/>
          </a:prstGeom>
          <a:noFill/>
          <a:ln>
            <a:noFill/>
          </a:ln>
        </p:spPr>
      </p:pic>
      <p:pic>
        <p:nvPicPr>
          <p:cNvPr id="479" name="Google Shape;479;p44"/>
          <p:cNvPicPr preferRelativeResize="0"/>
          <p:nvPr/>
        </p:nvPicPr>
        <p:blipFill>
          <a:blip r:embed="rId3">
            <a:alphaModFix amt="78000"/>
          </a:blip>
          <a:stretch>
            <a:fillRect/>
          </a:stretch>
        </p:blipFill>
        <p:spPr>
          <a:xfrm>
            <a:off x="3251234" y="3807349"/>
            <a:ext cx="875700" cy="865958"/>
          </a:xfrm>
          <a:prstGeom prst="rect">
            <a:avLst/>
          </a:prstGeom>
          <a:noFill/>
          <a:ln>
            <a:noFill/>
          </a:ln>
        </p:spPr>
      </p:pic>
      <p:pic>
        <p:nvPicPr>
          <p:cNvPr id="480" name="Google Shape;480;p44"/>
          <p:cNvPicPr preferRelativeResize="0"/>
          <p:nvPr/>
        </p:nvPicPr>
        <p:blipFill>
          <a:blip r:embed="rId3">
            <a:alphaModFix amt="78000"/>
          </a:blip>
          <a:stretch>
            <a:fillRect/>
          </a:stretch>
        </p:blipFill>
        <p:spPr>
          <a:xfrm>
            <a:off x="5517284" y="2957974"/>
            <a:ext cx="875700" cy="865958"/>
          </a:xfrm>
          <a:prstGeom prst="rect">
            <a:avLst/>
          </a:prstGeom>
          <a:noFill/>
          <a:ln>
            <a:noFill/>
          </a:ln>
        </p:spPr>
      </p:pic>
      <p:pic>
        <p:nvPicPr>
          <p:cNvPr id="481" name="Google Shape;481;p44"/>
          <p:cNvPicPr preferRelativeResize="0"/>
          <p:nvPr/>
        </p:nvPicPr>
        <p:blipFill>
          <a:blip r:embed="rId3">
            <a:alphaModFix amt="78000"/>
          </a:blip>
          <a:stretch>
            <a:fillRect/>
          </a:stretch>
        </p:blipFill>
        <p:spPr>
          <a:xfrm>
            <a:off x="2583509" y="1738712"/>
            <a:ext cx="875700" cy="865958"/>
          </a:xfrm>
          <a:prstGeom prst="rect">
            <a:avLst/>
          </a:prstGeom>
          <a:noFill/>
          <a:ln>
            <a:noFill/>
          </a:ln>
        </p:spPr>
      </p:pic>
      <p:pic>
        <p:nvPicPr>
          <p:cNvPr id="482" name="Google Shape;482;p44"/>
          <p:cNvPicPr preferRelativeResize="0"/>
          <p:nvPr/>
        </p:nvPicPr>
        <p:blipFill>
          <a:blip r:embed="rId4">
            <a:alphaModFix/>
          </a:blip>
          <a:stretch>
            <a:fillRect/>
          </a:stretch>
        </p:blipFill>
        <p:spPr>
          <a:xfrm>
            <a:off x="3219056" y="1799538"/>
            <a:ext cx="2545875" cy="2141525"/>
          </a:xfrm>
          <a:prstGeom prst="rect">
            <a:avLst/>
          </a:prstGeom>
          <a:noFill/>
          <a:ln>
            <a:noFill/>
          </a:ln>
        </p:spPr>
      </p:pic>
      <p:sp>
        <p:nvSpPr>
          <p:cNvPr id="483" name="Google Shape;483;p44"/>
          <p:cNvSpPr/>
          <p:nvPr/>
        </p:nvSpPr>
        <p:spPr>
          <a:xfrm>
            <a:off x="2656707" y="1799559"/>
            <a:ext cx="744300" cy="74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5582971" y="3018796"/>
            <a:ext cx="744300" cy="74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3316919" y="3868182"/>
            <a:ext cx="744300" cy="74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4922775" y="1178289"/>
            <a:ext cx="744300" cy="74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Ready to live your adventure?</a:t>
            </a:r>
            <a:endParaRPr b="1"/>
          </a:p>
        </p:txBody>
      </p:sp>
      <p:cxnSp>
        <p:nvCxnSpPr>
          <p:cNvPr id="488" name="Google Shape;488;p44"/>
          <p:cNvCxnSpPr>
            <a:stCxn id="483" idx="0"/>
            <a:endCxn id="486" idx="1"/>
          </p:cNvCxnSpPr>
          <p:nvPr/>
        </p:nvCxnSpPr>
        <p:spPr>
          <a:xfrm rot="-5400000">
            <a:off x="3851307" y="728109"/>
            <a:ext cx="249000" cy="1893900"/>
          </a:xfrm>
          <a:prstGeom prst="bentConnector2">
            <a:avLst/>
          </a:prstGeom>
          <a:noFill/>
          <a:ln w="9525" cap="flat" cmpd="sng">
            <a:solidFill>
              <a:schemeClr val="dk1"/>
            </a:solidFill>
            <a:prstDash val="solid"/>
            <a:round/>
            <a:headEnd type="oval" w="med" len="med"/>
            <a:tailEnd type="oval" w="med" len="med"/>
          </a:ln>
        </p:spPr>
      </p:cxnSp>
      <p:cxnSp>
        <p:nvCxnSpPr>
          <p:cNvPr id="489" name="Google Shape;489;p44"/>
          <p:cNvCxnSpPr>
            <a:stCxn id="486" idx="3"/>
            <a:endCxn id="484" idx="0"/>
          </p:cNvCxnSpPr>
          <p:nvPr/>
        </p:nvCxnSpPr>
        <p:spPr>
          <a:xfrm>
            <a:off x="5667075" y="1550439"/>
            <a:ext cx="288000" cy="1468500"/>
          </a:xfrm>
          <a:prstGeom prst="bentConnector2">
            <a:avLst/>
          </a:prstGeom>
          <a:noFill/>
          <a:ln w="9525" cap="flat" cmpd="sng">
            <a:solidFill>
              <a:schemeClr val="dk1"/>
            </a:solidFill>
            <a:prstDash val="solid"/>
            <a:round/>
            <a:headEnd type="oval" w="med" len="med"/>
            <a:tailEnd type="oval" w="med" len="med"/>
          </a:ln>
        </p:spPr>
      </p:cxnSp>
      <p:cxnSp>
        <p:nvCxnSpPr>
          <p:cNvPr id="490" name="Google Shape;490;p44"/>
          <p:cNvCxnSpPr>
            <a:stCxn id="484" idx="2"/>
            <a:endCxn id="485" idx="3"/>
          </p:cNvCxnSpPr>
          <p:nvPr/>
        </p:nvCxnSpPr>
        <p:spPr>
          <a:xfrm rot="5400000">
            <a:off x="4769521" y="3054796"/>
            <a:ext cx="477300" cy="1893900"/>
          </a:xfrm>
          <a:prstGeom prst="bentConnector2">
            <a:avLst/>
          </a:prstGeom>
          <a:noFill/>
          <a:ln w="9525" cap="flat" cmpd="sng">
            <a:solidFill>
              <a:schemeClr val="dk1"/>
            </a:solidFill>
            <a:prstDash val="solid"/>
            <a:round/>
            <a:headEnd type="oval" w="med" len="med"/>
            <a:tailEnd type="oval" w="med" len="med"/>
          </a:ln>
        </p:spPr>
      </p:cxnSp>
      <p:cxnSp>
        <p:nvCxnSpPr>
          <p:cNvPr id="491" name="Google Shape;491;p44"/>
          <p:cNvCxnSpPr>
            <a:stCxn id="485" idx="1"/>
            <a:endCxn id="483" idx="2"/>
          </p:cNvCxnSpPr>
          <p:nvPr/>
        </p:nvCxnSpPr>
        <p:spPr>
          <a:xfrm rot="10800000">
            <a:off x="3028919" y="2543832"/>
            <a:ext cx="288000" cy="1696500"/>
          </a:xfrm>
          <a:prstGeom prst="bentConnector2">
            <a:avLst/>
          </a:prstGeom>
          <a:noFill/>
          <a:ln w="9525" cap="flat" cmpd="sng">
            <a:solidFill>
              <a:schemeClr val="dk1"/>
            </a:solidFill>
            <a:prstDash val="solid"/>
            <a:round/>
            <a:headEnd type="oval" w="med" len="med"/>
            <a:tailEnd type="oval" w="med" len="med"/>
          </a:ln>
        </p:spPr>
      </p:cxnSp>
      <p:sp>
        <p:nvSpPr>
          <p:cNvPr id="492" name="Google Shape;492;p44"/>
          <p:cNvSpPr txBox="1">
            <a:spLocks noGrp="1"/>
          </p:cNvSpPr>
          <p:nvPr>
            <p:ph type="subTitle" idx="4294967295"/>
          </p:nvPr>
        </p:nvSpPr>
        <p:spPr>
          <a:xfrm>
            <a:off x="6387594" y="3245049"/>
            <a:ext cx="20265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Jupiter is the biggest planet of them all</a:t>
            </a:r>
            <a:endParaRPr/>
          </a:p>
        </p:txBody>
      </p:sp>
      <p:sp>
        <p:nvSpPr>
          <p:cNvPr id="493" name="Google Shape;493;p44"/>
          <p:cNvSpPr txBox="1">
            <a:spLocks noGrp="1"/>
          </p:cNvSpPr>
          <p:nvPr>
            <p:ph type="title" idx="4294967295"/>
          </p:nvPr>
        </p:nvSpPr>
        <p:spPr>
          <a:xfrm>
            <a:off x="6032870" y="1091000"/>
            <a:ext cx="22602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Arrive at the hut</a:t>
            </a:r>
            <a:endParaRPr sz="2000">
              <a:solidFill>
                <a:schemeClr val="accent1"/>
              </a:solidFill>
            </a:endParaRPr>
          </a:p>
        </p:txBody>
      </p:sp>
      <p:sp>
        <p:nvSpPr>
          <p:cNvPr id="494" name="Google Shape;494;p44"/>
          <p:cNvSpPr txBox="1">
            <a:spLocks noGrp="1"/>
          </p:cNvSpPr>
          <p:nvPr>
            <p:ph type="subTitle" idx="4294967295"/>
          </p:nvPr>
        </p:nvSpPr>
        <p:spPr>
          <a:xfrm>
            <a:off x="6032870" y="1448925"/>
            <a:ext cx="22602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Venus is the second planet from the Sun</a:t>
            </a:r>
            <a:endParaRPr/>
          </a:p>
        </p:txBody>
      </p:sp>
      <p:sp>
        <p:nvSpPr>
          <p:cNvPr id="495" name="Google Shape;495;p44"/>
          <p:cNvSpPr txBox="1">
            <a:spLocks noGrp="1"/>
          </p:cNvSpPr>
          <p:nvPr>
            <p:ph type="title" idx="4294967295"/>
          </p:nvPr>
        </p:nvSpPr>
        <p:spPr>
          <a:xfrm>
            <a:off x="6406270" y="2887125"/>
            <a:ext cx="1944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Get the map</a:t>
            </a:r>
            <a:endParaRPr sz="2000">
              <a:solidFill>
                <a:schemeClr val="accent1"/>
              </a:solidFill>
            </a:endParaRPr>
          </a:p>
        </p:txBody>
      </p:sp>
      <p:sp>
        <p:nvSpPr>
          <p:cNvPr id="496" name="Google Shape;496;p44"/>
          <p:cNvSpPr txBox="1">
            <a:spLocks noGrp="1"/>
          </p:cNvSpPr>
          <p:nvPr>
            <p:ph type="title" idx="4294967295"/>
          </p:nvPr>
        </p:nvSpPr>
        <p:spPr>
          <a:xfrm>
            <a:off x="1093545" y="3717285"/>
            <a:ext cx="1860900" cy="382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accent1"/>
                </a:solidFill>
              </a:rPr>
              <a:t>Choose place</a:t>
            </a:r>
            <a:endParaRPr sz="2000">
              <a:solidFill>
                <a:schemeClr val="accent1"/>
              </a:solidFill>
            </a:endParaRPr>
          </a:p>
        </p:txBody>
      </p:sp>
      <p:sp>
        <p:nvSpPr>
          <p:cNvPr id="497" name="Google Shape;497;p44"/>
          <p:cNvSpPr txBox="1">
            <a:spLocks noGrp="1"/>
          </p:cNvSpPr>
          <p:nvPr>
            <p:ph type="subTitle" idx="4294967295"/>
          </p:nvPr>
        </p:nvSpPr>
        <p:spPr>
          <a:xfrm>
            <a:off x="864995" y="4075212"/>
            <a:ext cx="2089500" cy="484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Saturn is composed of hydrogen and helium</a:t>
            </a:r>
            <a:endParaRPr/>
          </a:p>
        </p:txBody>
      </p:sp>
      <p:sp>
        <p:nvSpPr>
          <p:cNvPr id="498" name="Google Shape;498;p44"/>
          <p:cNvSpPr txBox="1">
            <a:spLocks noGrp="1"/>
          </p:cNvSpPr>
          <p:nvPr>
            <p:ph type="title" idx="4294967295"/>
          </p:nvPr>
        </p:nvSpPr>
        <p:spPr>
          <a:xfrm>
            <a:off x="729906" y="1659704"/>
            <a:ext cx="1860900" cy="38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accent1"/>
                </a:solidFill>
              </a:rPr>
              <a:t>Ready? Go! </a:t>
            </a:r>
            <a:endParaRPr sz="2000">
              <a:solidFill>
                <a:schemeClr val="accent1"/>
              </a:solidFill>
            </a:endParaRPr>
          </a:p>
        </p:txBody>
      </p:sp>
      <p:sp>
        <p:nvSpPr>
          <p:cNvPr id="499" name="Google Shape;499;p44"/>
          <p:cNvSpPr txBox="1">
            <a:spLocks noGrp="1"/>
          </p:cNvSpPr>
          <p:nvPr>
            <p:ph type="subTitle" idx="4294967295"/>
          </p:nvPr>
        </p:nvSpPr>
        <p:spPr>
          <a:xfrm>
            <a:off x="729906" y="2017621"/>
            <a:ext cx="1860900" cy="484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Mars is actually a cold place</a:t>
            </a:r>
            <a:endParaRPr/>
          </a:p>
        </p:txBody>
      </p:sp>
      <p:grpSp>
        <p:nvGrpSpPr>
          <p:cNvPr id="500" name="Google Shape;500;p44"/>
          <p:cNvGrpSpPr/>
          <p:nvPr/>
        </p:nvGrpSpPr>
        <p:grpSpPr>
          <a:xfrm>
            <a:off x="2840231" y="1972004"/>
            <a:ext cx="377273" cy="399366"/>
            <a:chOff x="4407425" y="2630350"/>
            <a:chExt cx="274500" cy="290575"/>
          </a:xfrm>
        </p:grpSpPr>
        <p:sp>
          <p:nvSpPr>
            <p:cNvPr id="501" name="Google Shape;501;p44"/>
            <p:cNvSpPr/>
            <p:nvPr/>
          </p:nvSpPr>
          <p:spPr>
            <a:xfrm>
              <a:off x="4535425" y="2630350"/>
              <a:ext cx="45875" cy="46475"/>
            </a:xfrm>
            <a:custGeom>
              <a:avLst/>
              <a:gdLst/>
              <a:ahLst/>
              <a:cxnLst/>
              <a:rect l="l" t="t" r="r" b="b"/>
              <a:pathLst>
                <a:path w="1835" h="1859" extrusionOk="0">
                  <a:moveTo>
                    <a:pt x="906" y="1"/>
                  </a:moveTo>
                  <a:cubicBezTo>
                    <a:pt x="406" y="1"/>
                    <a:pt x="1" y="429"/>
                    <a:pt x="1" y="930"/>
                  </a:cubicBezTo>
                  <a:cubicBezTo>
                    <a:pt x="1" y="1430"/>
                    <a:pt x="406" y="1858"/>
                    <a:pt x="906" y="1858"/>
                  </a:cubicBezTo>
                  <a:cubicBezTo>
                    <a:pt x="1430" y="1858"/>
                    <a:pt x="1835" y="1430"/>
                    <a:pt x="1835" y="930"/>
                  </a:cubicBezTo>
                  <a:cubicBezTo>
                    <a:pt x="1835" y="429"/>
                    <a:pt x="1430"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4458050" y="2798850"/>
              <a:ext cx="131000" cy="122075"/>
            </a:xfrm>
            <a:custGeom>
              <a:avLst/>
              <a:gdLst/>
              <a:ahLst/>
              <a:cxnLst/>
              <a:rect l="l" t="t" r="r" b="b"/>
              <a:pathLst>
                <a:path w="5240" h="4883" extrusionOk="0">
                  <a:moveTo>
                    <a:pt x="2310" y="0"/>
                  </a:moveTo>
                  <a:cubicBezTo>
                    <a:pt x="2215" y="143"/>
                    <a:pt x="2072" y="334"/>
                    <a:pt x="1905" y="524"/>
                  </a:cubicBezTo>
                  <a:lnTo>
                    <a:pt x="1453" y="2239"/>
                  </a:lnTo>
                  <a:lnTo>
                    <a:pt x="167" y="3953"/>
                  </a:lnTo>
                  <a:cubicBezTo>
                    <a:pt x="0" y="4215"/>
                    <a:pt x="24" y="4573"/>
                    <a:pt x="286" y="4763"/>
                  </a:cubicBezTo>
                  <a:cubicBezTo>
                    <a:pt x="405" y="4858"/>
                    <a:pt x="524" y="4882"/>
                    <a:pt x="643" y="4882"/>
                  </a:cubicBezTo>
                  <a:cubicBezTo>
                    <a:pt x="834" y="4882"/>
                    <a:pt x="1000" y="4787"/>
                    <a:pt x="1119" y="4644"/>
                  </a:cubicBezTo>
                  <a:lnTo>
                    <a:pt x="2501" y="2810"/>
                  </a:lnTo>
                  <a:cubicBezTo>
                    <a:pt x="2524" y="2763"/>
                    <a:pt x="2572" y="2691"/>
                    <a:pt x="2572" y="2620"/>
                  </a:cubicBezTo>
                  <a:lnTo>
                    <a:pt x="2977" y="1120"/>
                  </a:lnTo>
                  <a:lnTo>
                    <a:pt x="4049" y="2096"/>
                  </a:lnTo>
                  <a:lnTo>
                    <a:pt x="3882" y="4239"/>
                  </a:lnTo>
                  <a:cubicBezTo>
                    <a:pt x="3858" y="4573"/>
                    <a:pt x="4096" y="4835"/>
                    <a:pt x="4430" y="4882"/>
                  </a:cubicBezTo>
                  <a:lnTo>
                    <a:pt x="4453" y="4882"/>
                  </a:lnTo>
                  <a:cubicBezTo>
                    <a:pt x="4763" y="4882"/>
                    <a:pt x="5025" y="4644"/>
                    <a:pt x="5049" y="4335"/>
                  </a:cubicBezTo>
                  <a:lnTo>
                    <a:pt x="5239" y="1929"/>
                  </a:lnTo>
                  <a:cubicBezTo>
                    <a:pt x="5192" y="1786"/>
                    <a:pt x="5144" y="1596"/>
                    <a:pt x="4977" y="1477"/>
                  </a:cubicBezTo>
                  <a:lnTo>
                    <a:pt x="3882" y="477"/>
                  </a:lnTo>
                  <a:lnTo>
                    <a:pt x="3953" y="96"/>
                  </a:lnTo>
                  <a:lnTo>
                    <a:pt x="2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4466375" y="2646425"/>
              <a:ext cx="178025" cy="126250"/>
            </a:xfrm>
            <a:custGeom>
              <a:avLst/>
              <a:gdLst/>
              <a:ahLst/>
              <a:cxnLst/>
              <a:rect l="l" t="t" r="r" b="b"/>
              <a:pathLst>
                <a:path w="7121" h="5050" extrusionOk="0">
                  <a:moveTo>
                    <a:pt x="1263" y="1"/>
                  </a:moveTo>
                  <a:cubicBezTo>
                    <a:pt x="1072" y="1"/>
                    <a:pt x="929" y="144"/>
                    <a:pt x="929" y="334"/>
                  </a:cubicBezTo>
                  <a:lnTo>
                    <a:pt x="929" y="882"/>
                  </a:lnTo>
                  <a:lnTo>
                    <a:pt x="667" y="882"/>
                  </a:lnTo>
                  <a:cubicBezTo>
                    <a:pt x="453" y="882"/>
                    <a:pt x="286" y="977"/>
                    <a:pt x="167" y="1144"/>
                  </a:cubicBezTo>
                  <a:cubicBezTo>
                    <a:pt x="48" y="1334"/>
                    <a:pt x="0" y="1549"/>
                    <a:pt x="96" y="1715"/>
                  </a:cubicBezTo>
                  <a:lnTo>
                    <a:pt x="929" y="3883"/>
                  </a:lnTo>
                  <a:lnTo>
                    <a:pt x="929" y="4406"/>
                  </a:lnTo>
                  <a:cubicBezTo>
                    <a:pt x="929" y="4668"/>
                    <a:pt x="1048" y="4907"/>
                    <a:pt x="1191" y="5049"/>
                  </a:cubicBezTo>
                  <a:cubicBezTo>
                    <a:pt x="1298" y="4921"/>
                    <a:pt x="1462" y="4831"/>
                    <a:pt x="1615" y="4831"/>
                  </a:cubicBezTo>
                  <a:cubicBezTo>
                    <a:pt x="1633" y="4831"/>
                    <a:pt x="1650" y="4833"/>
                    <a:pt x="1667" y="4835"/>
                  </a:cubicBezTo>
                  <a:lnTo>
                    <a:pt x="3739" y="4954"/>
                  </a:lnTo>
                  <a:lnTo>
                    <a:pt x="3882" y="3716"/>
                  </a:lnTo>
                  <a:lnTo>
                    <a:pt x="4335" y="4359"/>
                  </a:lnTo>
                  <a:cubicBezTo>
                    <a:pt x="4406" y="4478"/>
                    <a:pt x="4573" y="4573"/>
                    <a:pt x="4716" y="4573"/>
                  </a:cubicBezTo>
                  <a:lnTo>
                    <a:pt x="6597" y="4573"/>
                  </a:lnTo>
                  <a:cubicBezTo>
                    <a:pt x="6883" y="4573"/>
                    <a:pt x="7121" y="4335"/>
                    <a:pt x="7097" y="4025"/>
                  </a:cubicBezTo>
                  <a:cubicBezTo>
                    <a:pt x="7121" y="3859"/>
                    <a:pt x="6930" y="3692"/>
                    <a:pt x="6645" y="3692"/>
                  </a:cubicBezTo>
                  <a:lnTo>
                    <a:pt x="5025" y="3692"/>
                  </a:lnTo>
                  <a:lnTo>
                    <a:pt x="4097" y="2382"/>
                  </a:lnTo>
                  <a:lnTo>
                    <a:pt x="4097" y="2335"/>
                  </a:lnTo>
                  <a:cubicBezTo>
                    <a:pt x="4120" y="2096"/>
                    <a:pt x="4049" y="1835"/>
                    <a:pt x="3906" y="1620"/>
                  </a:cubicBezTo>
                  <a:cubicBezTo>
                    <a:pt x="3763" y="1430"/>
                    <a:pt x="3525" y="1311"/>
                    <a:pt x="3287" y="1263"/>
                  </a:cubicBezTo>
                  <a:cubicBezTo>
                    <a:pt x="3260" y="1261"/>
                    <a:pt x="3233" y="1259"/>
                    <a:pt x="3206" y="1259"/>
                  </a:cubicBezTo>
                  <a:cubicBezTo>
                    <a:pt x="2971" y="1259"/>
                    <a:pt x="2741" y="1349"/>
                    <a:pt x="2549" y="1477"/>
                  </a:cubicBezTo>
                  <a:lnTo>
                    <a:pt x="2549" y="334"/>
                  </a:lnTo>
                  <a:cubicBezTo>
                    <a:pt x="2549" y="168"/>
                    <a:pt x="2382"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4407425" y="2777400"/>
              <a:ext cx="159600" cy="67300"/>
            </a:xfrm>
            <a:custGeom>
              <a:avLst/>
              <a:gdLst/>
              <a:ahLst/>
              <a:cxnLst/>
              <a:rect l="l" t="t" r="r" b="b"/>
              <a:pathLst>
                <a:path w="6384" h="2692" extrusionOk="0">
                  <a:moveTo>
                    <a:pt x="4002" y="1"/>
                  </a:moveTo>
                  <a:cubicBezTo>
                    <a:pt x="3883" y="1"/>
                    <a:pt x="3764" y="49"/>
                    <a:pt x="3740" y="144"/>
                  </a:cubicBezTo>
                  <a:cubicBezTo>
                    <a:pt x="3695" y="232"/>
                    <a:pt x="2705" y="2131"/>
                    <a:pt x="806" y="2131"/>
                  </a:cubicBezTo>
                  <a:cubicBezTo>
                    <a:pt x="662" y="2131"/>
                    <a:pt x="513" y="2120"/>
                    <a:pt x="358" y="2097"/>
                  </a:cubicBezTo>
                  <a:cubicBezTo>
                    <a:pt x="344" y="2095"/>
                    <a:pt x="329" y="2094"/>
                    <a:pt x="315" y="2094"/>
                  </a:cubicBezTo>
                  <a:cubicBezTo>
                    <a:pt x="168" y="2094"/>
                    <a:pt x="46" y="2204"/>
                    <a:pt x="25" y="2335"/>
                  </a:cubicBezTo>
                  <a:cubicBezTo>
                    <a:pt x="1" y="2501"/>
                    <a:pt x="120" y="2644"/>
                    <a:pt x="263" y="2668"/>
                  </a:cubicBezTo>
                  <a:cubicBezTo>
                    <a:pt x="430" y="2692"/>
                    <a:pt x="596" y="2692"/>
                    <a:pt x="763" y="2692"/>
                  </a:cubicBezTo>
                  <a:cubicBezTo>
                    <a:pt x="2668" y="2692"/>
                    <a:pt x="3835" y="1096"/>
                    <a:pt x="4168" y="549"/>
                  </a:cubicBezTo>
                  <a:lnTo>
                    <a:pt x="6097" y="668"/>
                  </a:lnTo>
                  <a:cubicBezTo>
                    <a:pt x="6264" y="668"/>
                    <a:pt x="6383" y="549"/>
                    <a:pt x="6383" y="406"/>
                  </a:cubicBezTo>
                  <a:cubicBezTo>
                    <a:pt x="6383" y="263"/>
                    <a:pt x="6264" y="120"/>
                    <a:pt x="6121" y="120"/>
                  </a:cubicBezTo>
                  <a:lnTo>
                    <a:pt x="4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4595575" y="2766700"/>
              <a:ext cx="86350" cy="153025"/>
            </a:xfrm>
            <a:custGeom>
              <a:avLst/>
              <a:gdLst/>
              <a:ahLst/>
              <a:cxnLst/>
              <a:rect l="l" t="t" r="r" b="b"/>
              <a:pathLst>
                <a:path w="3454" h="6121" extrusionOk="0">
                  <a:moveTo>
                    <a:pt x="1786" y="0"/>
                  </a:moveTo>
                  <a:cubicBezTo>
                    <a:pt x="953" y="0"/>
                    <a:pt x="167" y="667"/>
                    <a:pt x="143" y="667"/>
                  </a:cubicBezTo>
                  <a:cubicBezTo>
                    <a:pt x="0" y="810"/>
                    <a:pt x="24" y="1072"/>
                    <a:pt x="167" y="1215"/>
                  </a:cubicBezTo>
                  <a:cubicBezTo>
                    <a:pt x="243" y="1280"/>
                    <a:pt x="340" y="1311"/>
                    <a:pt x="436" y="1311"/>
                  </a:cubicBezTo>
                  <a:cubicBezTo>
                    <a:pt x="549" y="1311"/>
                    <a:pt x="661" y="1268"/>
                    <a:pt x="738" y="1191"/>
                  </a:cubicBezTo>
                  <a:cubicBezTo>
                    <a:pt x="738" y="1191"/>
                    <a:pt x="1191" y="715"/>
                    <a:pt x="1596" y="596"/>
                  </a:cubicBezTo>
                  <a:lnTo>
                    <a:pt x="1596" y="596"/>
                  </a:lnTo>
                  <a:lnTo>
                    <a:pt x="1453" y="5692"/>
                  </a:lnTo>
                  <a:lnTo>
                    <a:pt x="1453" y="5716"/>
                  </a:lnTo>
                  <a:cubicBezTo>
                    <a:pt x="1453" y="5954"/>
                    <a:pt x="1667" y="6121"/>
                    <a:pt x="1905" y="6121"/>
                  </a:cubicBezTo>
                  <a:cubicBezTo>
                    <a:pt x="2144" y="6121"/>
                    <a:pt x="2310" y="5930"/>
                    <a:pt x="2310" y="5692"/>
                  </a:cubicBezTo>
                  <a:lnTo>
                    <a:pt x="2167" y="477"/>
                  </a:lnTo>
                  <a:cubicBezTo>
                    <a:pt x="2834" y="477"/>
                    <a:pt x="3215" y="691"/>
                    <a:pt x="3215" y="691"/>
                  </a:cubicBezTo>
                  <a:cubicBezTo>
                    <a:pt x="3227" y="697"/>
                    <a:pt x="3242" y="700"/>
                    <a:pt x="3258" y="700"/>
                  </a:cubicBezTo>
                  <a:cubicBezTo>
                    <a:pt x="3306" y="700"/>
                    <a:pt x="3364" y="673"/>
                    <a:pt x="3382" y="619"/>
                  </a:cubicBezTo>
                  <a:cubicBezTo>
                    <a:pt x="3453" y="596"/>
                    <a:pt x="3430" y="500"/>
                    <a:pt x="3358" y="453"/>
                  </a:cubicBezTo>
                  <a:cubicBezTo>
                    <a:pt x="3025" y="215"/>
                    <a:pt x="2501"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44"/>
          <p:cNvGrpSpPr/>
          <p:nvPr/>
        </p:nvGrpSpPr>
        <p:grpSpPr>
          <a:xfrm>
            <a:off x="5111603" y="1352735"/>
            <a:ext cx="366621" cy="395449"/>
            <a:chOff x="3928750" y="2198575"/>
            <a:chExt cx="266750" cy="287725"/>
          </a:xfrm>
        </p:grpSpPr>
        <p:sp>
          <p:nvSpPr>
            <p:cNvPr id="507" name="Google Shape;507;p44"/>
            <p:cNvSpPr/>
            <p:nvPr/>
          </p:nvSpPr>
          <p:spPr>
            <a:xfrm>
              <a:off x="3928750" y="2198575"/>
              <a:ext cx="266750" cy="138900"/>
            </a:xfrm>
            <a:custGeom>
              <a:avLst/>
              <a:gdLst/>
              <a:ahLst/>
              <a:cxnLst/>
              <a:rect l="l" t="t" r="r" b="b"/>
              <a:pathLst>
                <a:path w="10670" h="5556" extrusionOk="0">
                  <a:moveTo>
                    <a:pt x="5335" y="0"/>
                  </a:moveTo>
                  <a:cubicBezTo>
                    <a:pt x="4984" y="0"/>
                    <a:pt x="4633" y="137"/>
                    <a:pt x="4359" y="411"/>
                  </a:cubicBezTo>
                  <a:lnTo>
                    <a:pt x="239" y="4579"/>
                  </a:lnTo>
                  <a:cubicBezTo>
                    <a:pt x="1" y="4817"/>
                    <a:pt x="1" y="5174"/>
                    <a:pt x="239" y="5365"/>
                  </a:cubicBezTo>
                  <a:cubicBezTo>
                    <a:pt x="358" y="5484"/>
                    <a:pt x="507" y="5543"/>
                    <a:pt x="653" y="5543"/>
                  </a:cubicBezTo>
                  <a:cubicBezTo>
                    <a:pt x="799" y="5543"/>
                    <a:pt x="942" y="5484"/>
                    <a:pt x="1049" y="5365"/>
                  </a:cubicBezTo>
                  <a:lnTo>
                    <a:pt x="5169" y="1245"/>
                  </a:lnTo>
                  <a:cubicBezTo>
                    <a:pt x="5216" y="1197"/>
                    <a:pt x="5270" y="1173"/>
                    <a:pt x="5324" y="1173"/>
                  </a:cubicBezTo>
                  <a:cubicBezTo>
                    <a:pt x="5377" y="1173"/>
                    <a:pt x="5431" y="1197"/>
                    <a:pt x="5478" y="1245"/>
                  </a:cubicBezTo>
                  <a:lnTo>
                    <a:pt x="9598" y="5365"/>
                  </a:lnTo>
                  <a:cubicBezTo>
                    <a:pt x="9717" y="5484"/>
                    <a:pt x="9884" y="5555"/>
                    <a:pt x="10027" y="5555"/>
                  </a:cubicBezTo>
                  <a:cubicBezTo>
                    <a:pt x="10170" y="5555"/>
                    <a:pt x="10313" y="5484"/>
                    <a:pt x="10432" y="5365"/>
                  </a:cubicBezTo>
                  <a:cubicBezTo>
                    <a:pt x="10670" y="5174"/>
                    <a:pt x="10670" y="4769"/>
                    <a:pt x="10456" y="4579"/>
                  </a:cubicBezTo>
                  <a:lnTo>
                    <a:pt x="8336" y="2459"/>
                  </a:lnTo>
                  <a:lnTo>
                    <a:pt x="8336" y="530"/>
                  </a:lnTo>
                  <a:cubicBezTo>
                    <a:pt x="8336" y="411"/>
                    <a:pt x="8241" y="316"/>
                    <a:pt x="8122" y="316"/>
                  </a:cubicBezTo>
                  <a:lnTo>
                    <a:pt x="7431" y="316"/>
                  </a:lnTo>
                  <a:cubicBezTo>
                    <a:pt x="7312" y="316"/>
                    <a:pt x="7217" y="411"/>
                    <a:pt x="7217" y="530"/>
                  </a:cubicBezTo>
                  <a:lnTo>
                    <a:pt x="7217" y="1316"/>
                  </a:lnTo>
                  <a:lnTo>
                    <a:pt x="6312" y="411"/>
                  </a:lnTo>
                  <a:cubicBezTo>
                    <a:pt x="6038" y="137"/>
                    <a:pt x="5687"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3950200" y="2248000"/>
              <a:ext cx="224475" cy="238300"/>
            </a:xfrm>
            <a:custGeom>
              <a:avLst/>
              <a:gdLst/>
              <a:ahLst/>
              <a:cxnLst/>
              <a:rect l="l" t="t" r="r" b="b"/>
              <a:pathLst>
                <a:path w="8979" h="9532" extrusionOk="0">
                  <a:moveTo>
                    <a:pt x="4516" y="0"/>
                  </a:moveTo>
                  <a:cubicBezTo>
                    <a:pt x="4466" y="0"/>
                    <a:pt x="4418" y="18"/>
                    <a:pt x="4382" y="54"/>
                  </a:cubicBezTo>
                  <a:lnTo>
                    <a:pt x="1048" y="3388"/>
                  </a:lnTo>
                  <a:lnTo>
                    <a:pt x="762" y="3388"/>
                  </a:lnTo>
                  <a:cubicBezTo>
                    <a:pt x="453" y="3388"/>
                    <a:pt x="143" y="3626"/>
                    <a:pt x="96" y="3959"/>
                  </a:cubicBezTo>
                  <a:cubicBezTo>
                    <a:pt x="24" y="4269"/>
                    <a:pt x="215" y="4531"/>
                    <a:pt x="453" y="4674"/>
                  </a:cubicBezTo>
                  <a:cubicBezTo>
                    <a:pt x="238" y="4793"/>
                    <a:pt x="48" y="5007"/>
                    <a:pt x="48" y="5269"/>
                  </a:cubicBezTo>
                  <a:cubicBezTo>
                    <a:pt x="48" y="5531"/>
                    <a:pt x="215" y="5745"/>
                    <a:pt x="453" y="5864"/>
                  </a:cubicBezTo>
                  <a:cubicBezTo>
                    <a:pt x="238" y="5983"/>
                    <a:pt x="48" y="6198"/>
                    <a:pt x="48" y="6460"/>
                  </a:cubicBezTo>
                  <a:cubicBezTo>
                    <a:pt x="48" y="6722"/>
                    <a:pt x="215" y="6936"/>
                    <a:pt x="453" y="7055"/>
                  </a:cubicBezTo>
                  <a:cubicBezTo>
                    <a:pt x="238" y="7174"/>
                    <a:pt x="48" y="7388"/>
                    <a:pt x="48" y="7650"/>
                  </a:cubicBezTo>
                  <a:cubicBezTo>
                    <a:pt x="48" y="7912"/>
                    <a:pt x="215" y="8127"/>
                    <a:pt x="405" y="8246"/>
                  </a:cubicBezTo>
                  <a:cubicBezTo>
                    <a:pt x="167" y="8365"/>
                    <a:pt x="0" y="8627"/>
                    <a:pt x="48" y="8960"/>
                  </a:cubicBezTo>
                  <a:cubicBezTo>
                    <a:pt x="119" y="9294"/>
                    <a:pt x="381" y="9532"/>
                    <a:pt x="739" y="9532"/>
                  </a:cubicBezTo>
                  <a:lnTo>
                    <a:pt x="3215" y="9532"/>
                  </a:lnTo>
                  <a:lnTo>
                    <a:pt x="3215" y="6603"/>
                  </a:lnTo>
                  <a:cubicBezTo>
                    <a:pt x="3215" y="6412"/>
                    <a:pt x="3382" y="6222"/>
                    <a:pt x="3596" y="6222"/>
                  </a:cubicBezTo>
                  <a:lnTo>
                    <a:pt x="5382" y="6222"/>
                  </a:lnTo>
                  <a:cubicBezTo>
                    <a:pt x="5597" y="6222"/>
                    <a:pt x="5763" y="6412"/>
                    <a:pt x="5763" y="6603"/>
                  </a:cubicBezTo>
                  <a:lnTo>
                    <a:pt x="5763" y="9532"/>
                  </a:lnTo>
                  <a:lnTo>
                    <a:pt x="8240" y="9532"/>
                  </a:lnTo>
                  <a:cubicBezTo>
                    <a:pt x="8574" y="9532"/>
                    <a:pt x="8859" y="9294"/>
                    <a:pt x="8931" y="8960"/>
                  </a:cubicBezTo>
                  <a:cubicBezTo>
                    <a:pt x="8978" y="8674"/>
                    <a:pt x="8812" y="8389"/>
                    <a:pt x="8574" y="8246"/>
                  </a:cubicBezTo>
                  <a:cubicBezTo>
                    <a:pt x="8812" y="8127"/>
                    <a:pt x="8955" y="7912"/>
                    <a:pt x="8955" y="7650"/>
                  </a:cubicBezTo>
                  <a:cubicBezTo>
                    <a:pt x="8955" y="7388"/>
                    <a:pt x="8812" y="7174"/>
                    <a:pt x="8574" y="7055"/>
                  </a:cubicBezTo>
                  <a:cubicBezTo>
                    <a:pt x="8788" y="6936"/>
                    <a:pt x="8955" y="6722"/>
                    <a:pt x="8955" y="6460"/>
                  </a:cubicBezTo>
                  <a:cubicBezTo>
                    <a:pt x="8955" y="6198"/>
                    <a:pt x="8812" y="5983"/>
                    <a:pt x="8574" y="5864"/>
                  </a:cubicBezTo>
                  <a:cubicBezTo>
                    <a:pt x="8788" y="5745"/>
                    <a:pt x="8955" y="5531"/>
                    <a:pt x="8955" y="5269"/>
                  </a:cubicBezTo>
                  <a:cubicBezTo>
                    <a:pt x="8955" y="5007"/>
                    <a:pt x="8812" y="4793"/>
                    <a:pt x="8574" y="4674"/>
                  </a:cubicBezTo>
                  <a:cubicBezTo>
                    <a:pt x="8788" y="4531"/>
                    <a:pt x="8931" y="4316"/>
                    <a:pt x="8931" y="4054"/>
                  </a:cubicBezTo>
                  <a:cubicBezTo>
                    <a:pt x="8931" y="3697"/>
                    <a:pt x="8621" y="3388"/>
                    <a:pt x="8264" y="3388"/>
                  </a:cubicBezTo>
                  <a:lnTo>
                    <a:pt x="8002" y="3388"/>
                  </a:lnTo>
                  <a:lnTo>
                    <a:pt x="4668" y="54"/>
                  </a:lnTo>
                  <a:cubicBezTo>
                    <a:pt x="4620" y="18"/>
                    <a:pt x="4567" y="0"/>
                    <a:pt x="4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4"/>
          <p:cNvGrpSpPr/>
          <p:nvPr/>
        </p:nvGrpSpPr>
        <p:grpSpPr>
          <a:xfrm>
            <a:off x="5756280" y="3192578"/>
            <a:ext cx="397683" cy="396892"/>
            <a:chOff x="2872600" y="2632150"/>
            <a:chExt cx="289350" cy="288775"/>
          </a:xfrm>
        </p:grpSpPr>
        <p:sp>
          <p:nvSpPr>
            <p:cNvPr id="510" name="Google Shape;510;p44"/>
            <p:cNvSpPr/>
            <p:nvPr/>
          </p:nvSpPr>
          <p:spPr>
            <a:xfrm>
              <a:off x="2979750" y="2659525"/>
              <a:ext cx="101825" cy="68500"/>
            </a:xfrm>
            <a:custGeom>
              <a:avLst/>
              <a:gdLst/>
              <a:ahLst/>
              <a:cxnLst/>
              <a:rect l="l" t="t" r="r" b="b"/>
              <a:pathLst>
                <a:path w="4073" h="2740" extrusionOk="0">
                  <a:moveTo>
                    <a:pt x="1572" y="1"/>
                  </a:moveTo>
                  <a:lnTo>
                    <a:pt x="1" y="2739"/>
                  </a:lnTo>
                  <a:lnTo>
                    <a:pt x="715" y="2739"/>
                  </a:lnTo>
                  <a:lnTo>
                    <a:pt x="501" y="2573"/>
                  </a:lnTo>
                  <a:cubicBezTo>
                    <a:pt x="382" y="2454"/>
                    <a:pt x="382" y="2263"/>
                    <a:pt x="501" y="2144"/>
                  </a:cubicBezTo>
                  <a:cubicBezTo>
                    <a:pt x="560" y="2084"/>
                    <a:pt x="638" y="2055"/>
                    <a:pt x="715" y="2055"/>
                  </a:cubicBezTo>
                  <a:cubicBezTo>
                    <a:pt x="793" y="2055"/>
                    <a:pt x="870" y="2084"/>
                    <a:pt x="929" y="2144"/>
                  </a:cubicBezTo>
                  <a:lnTo>
                    <a:pt x="1263" y="2477"/>
                  </a:lnTo>
                  <a:lnTo>
                    <a:pt x="1572" y="2144"/>
                  </a:lnTo>
                  <a:cubicBezTo>
                    <a:pt x="1632" y="2084"/>
                    <a:pt x="1709" y="2055"/>
                    <a:pt x="1787" y="2055"/>
                  </a:cubicBezTo>
                  <a:cubicBezTo>
                    <a:pt x="1864" y="2055"/>
                    <a:pt x="1942" y="2084"/>
                    <a:pt x="2001" y="2144"/>
                  </a:cubicBezTo>
                  <a:cubicBezTo>
                    <a:pt x="2120" y="2263"/>
                    <a:pt x="2120" y="2454"/>
                    <a:pt x="2001" y="2573"/>
                  </a:cubicBezTo>
                  <a:lnTo>
                    <a:pt x="1811" y="2739"/>
                  </a:lnTo>
                  <a:lnTo>
                    <a:pt x="4073" y="2739"/>
                  </a:lnTo>
                  <a:lnTo>
                    <a:pt x="2835" y="977"/>
                  </a:lnTo>
                  <a:lnTo>
                    <a:pt x="2501" y="1287"/>
                  </a:lnTo>
                  <a:cubicBezTo>
                    <a:pt x="2484" y="1304"/>
                    <a:pt x="2444" y="1320"/>
                    <a:pt x="2405" y="1320"/>
                  </a:cubicBezTo>
                  <a:cubicBezTo>
                    <a:pt x="2388" y="1320"/>
                    <a:pt x="2372" y="1317"/>
                    <a:pt x="2358" y="1311"/>
                  </a:cubicBezTo>
                  <a:cubicBezTo>
                    <a:pt x="2287" y="1311"/>
                    <a:pt x="2263" y="1287"/>
                    <a:pt x="2239" y="1215"/>
                  </a:cubicBezTo>
                  <a:lnTo>
                    <a:pt x="1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p:nvPr/>
          </p:nvSpPr>
          <p:spPr>
            <a:xfrm>
              <a:off x="2872600" y="2632150"/>
              <a:ext cx="231025" cy="288775"/>
            </a:xfrm>
            <a:custGeom>
              <a:avLst/>
              <a:gdLst/>
              <a:ahLst/>
              <a:cxnLst/>
              <a:rect l="l" t="t" r="r" b="b"/>
              <a:pathLst>
                <a:path w="9241" h="11551" extrusionOk="0">
                  <a:moveTo>
                    <a:pt x="2953" y="1834"/>
                  </a:moveTo>
                  <a:cubicBezTo>
                    <a:pt x="3048" y="1882"/>
                    <a:pt x="3072" y="1929"/>
                    <a:pt x="3072" y="2024"/>
                  </a:cubicBezTo>
                  <a:lnTo>
                    <a:pt x="3072" y="2406"/>
                  </a:lnTo>
                  <a:cubicBezTo>
                    <a:pt x="3072" y="2525"/>
                    <a:pt x="2977" y="2596"/>
                    <a:pt x="2882" y="2596"/>
                  </a:cubicBezTo>
                  <a:cubicBezTo>
                    <a:pt x="2763" y="2596"/>
                    <a:pt x="2715" y="2501"/>
                    <a:pt x="2715" y="2406"/>
                  </a:cubicBezTo>
                  <a:lnTo>
                    <a:pt x="2715" y="2239"/>
                  </a:lnTo>
                  <a:lnTo>
                    <a:pt x="2524" y="2239"/>
                  </a:lnTo>
                  <a:cubicBezTo>
                    <a:pt x="2405" y="2239"/>
                    <a:pt x="2358" y="2144"/>
                    <a:pt x="2358" y="2048"/>
                  </a:cubicBezTo>
                  <a:cubicBezTo>
                    <a:pt x="2286" y="1929"/>
                    <a:pt x="2382" y="1834"/>
                    <a:pt x="2501" y="1834"/>
                  </a:cubicBezTo>
                  <a:close/>
                  <a:moveTo>
                    <a:pt x="1381" y="1834"/>
                  </a:moveTo>
                  <a:cubicBezTo>
                    <a:pt x="1500" y="1834"/>
                    <a:pt x="1548" y="1929"/>
                    <a:pt x="1548" y="2024"/>
                  </a:cubicBezTo>
                  <a:cubicBezTo>
                    <a:pt x="1548" y="2144"/>
                    <a:pt x="1453" y="2191"/>
                    <a:pt x="1381" y="2191"/>
                  </a:cubicBezTo>
                  <a:lnTo>
                    <a:pt x="1191" y="2191"/>
                  </a:lnTo>
                  <a:lnTo>
                    <a:pt x="1191" y="2429"/>
                  </a:lnTo>
                  <a:cubicBezTo>
                    <a:pt x="1191" y="2548"/>
                    <a:pt x="1096" y="2644"/>
                    <a:pt x="1024" y="2644"/>
                  </a:cubicBezTo>
                  <a:cubicBezTo>
                    <a:pt x="905" y="2644"/>
                    <a:pt x="834" y="2548"/>
                    <a:pt x="834" y="2429"/>
                  </a:cubicBezTo>
                  <a:lnTo>
                    <a:pt x="810" y="2048"/>
                  </a:lnTo>
                  <a:cubicBezTo>
                    <a:pt x="810" y="1929"/>
                    <a:pt x="905" y="1834"/>
                    <a:pt x="976" y="1834"/>
                  </a:cubicBezTo>
                  <a:close/>
                  <a:moveTo>
                    <a:pt x="976" y="3001"/>
                  </a:moveTo>
                  <a:cubicBezTo>
                    <a:pt x="1096" y="3001"/>
                    <a:pt x="1167" y="3096"/>
                    <a:pt x="1167" y="3191"/>
                  </a:cubicBezTo>
                  <a:lnTo>
                    <a:pt x="1167" y="3930"/>
                  </a:lnTo>
                  <a:cubicBezTo>
                    <a:pt x="1167" y="4049"/>
                    <a:pt x="1072" y="4096"/>
                    <a:pt x="976" y="4096"/>
                  </a:cubicBezTo>
                  <a:cubicBezTo>
                    <a:pt x="857" y="4096"/>
                    <a:pt x="810" y="4001"/>
                    <a:pt x="810" y="3930"/>
                  </a:cubicBezTo>
                  <a:lnTo>
                    <a:pt x="810" y="3191"/>
                  </a:lnTo>
                  <a:cubicBezTo>
                    <a:pt x="810" y="3072"/>
                    <a:pt x="905" y="3001"/>
                    <a:pt x="976" y="3001"/>
                  </a:cubicBezTo>
                  <a:close/>
                  <a:moveTo>
                    <a:pt x="2834" y="3191"/>
                  </a:moveTo>
                  <a:cubicBezTo>
                    <a:pt x="2929" y="3191"/>
                    <a:pt x="3001" y="3263"/>
                    <a:pt x="3001" y="3358"/>
                  </a:cubicBezTo>
                  <a:lnTo>
                    <a:pt x="3001" y="4311"/>
                  </a:lnTo>
                  <a:cubicBezTo>
                    <a:pt x="3001" y="4430"/>
                    <a:pt x="2929" y="4501"/>
                    <a:pt x="2834" y="4501"/>
                  </a:cubicBezTo>
                  <a:cubicBezTo>
                    <a:pt x="2824" y="4504"/>
                    <a:pt x="2814" y="4505"/>
                    <a:pt x="2804" y="4505"/>
                  </a:cubicBezTo>
                  <a:cubicBezTo>
                    <a:pt x="2720" y="4505"/>
                    <a:pt x="2644" y="4417"/>
                    <a:pt x="2644" y="4311"/>
                  </a:cubicBezTo>
                  <a:lnTo>
                    <a:pt x="2644" y="3358"/>
                  </a:lnTo>
                  <a:cubicBezTo>
                    <a:pt x="2644" y="3239"/>
                    <a:pt x="2739" y="3191"/>
                    <a:pt x="2834" y="3191"/>
                  </a:cubicBezTo>
                  <a:close/>
                  <a:moveTo>
                    <a:pt x="5858" y="596"/>
                  </a:moveTo>
                  <a:cubicBezTo>
                    <a:pt x="5930" y="596"/>
                    <a:pt x="5978" y="619"/>
                    <a:pt x="6025" y="691"/>
                  </a:cubicBezTo>
                  <a:lnTo>
                    <a:pt x="6740" y="2001"/>
                  </a:lnTo>
                  <a:lnTo>
                    <a:pt x="7025" y="1715"/>
                  </a:lnTo>
                  <a:cubicBezTo>
                    <a:pt x="7042" y="1698"/>
                    <a:pt x="7083" y="1681"/>
                    <a:pt x="7114" y="1681"/>
                  </a:cubicBezTo>
                  <a:cubicBezTo>
                    <a:pt x="7126" y="1681"/>
                    <a:pt x="7137" y="1684"/>
                    <a:pt x="7144" y="1691"/>
                  </a:cubicBezTo>
                  <a:cubicBezTo>
                    <a:pt x="7192" y="1691"/>
                    <a:pt x="7240" y="1715"/>
                    <a:pt x="7264" y="1763"/>
                  </a:cubicBezTo>
                  <a:lnTo>
                    <a:pt x="8788" y="3882"/>
                  </a:lnTo>
                  <a:cubicBezTo>
                    <a:pt x="8811" y="3930"/>
                    <a:pt x="8835" y="3953"/>
                    <a:pt x="8835" y="4001"/>
                  </a:cubicBezTo>
                  <a:cubicBezTo>
                    <a:pt x="8835" y="4096"/>
                    <a:pt x="8788" y="4192"/>
                    <a:pt x="8669" y="4192"/>
                  </a:cubicBezTo>
                  <a:lnTo>
                    <a:pt x="6168" y="4192"/>
                  </a:lnTo>
                  <a:lnTo>
                    <a:pt x="6287" y="4311"/>
                  </a:lnTo>
                  <a:cubicBezTo>
                    <a:pt x="6406" y="4430"/>
                    <a:pt x="6406" y="4596"/>
                    <a:pt x="6287" y="4739"/>
                  </a:cubicBezTo>
                  <a:cubicBezTo>
                    <a:pt x="6216" y="4787"/>
                    <a:pt x="6168" y="4811"/>
                    <a:pt x="6073" y="4811"/>
                  </a:cubicBezTo>
                  <a:cubicBezTo>
                    <a:pt x="6001" y="4811"/>
                    <a:pt x="5930" y="4787"/>
                    <a:pt x="5858" y="4716"/>
                  </a:cubicBezTo>
                  <a:lnTo>
                    <a:pt x="5525" y="4406"/>
                  </a:lnTo>
                  <a:lnTo>
                    <a:pt x="5215" y="4716"/>
                  </a:lnTo>
                  <a:cubicBezTo>
                    <a:pt x="5144" y="4787"/>
                    <a:pt x="5096" y="4811"/>
                    <a:pt x="5001" y="4811"/>
                  </a:cubicBezTo>
                  <a:cubicBezTo>
                    <a:pt x="4930" y="4811"/>
                    <a:pt x="4858" y="4787"/>
                    <a:pt x="4787" y="4716"/>
                  </a:cubicBezTo>
                  <a:cubicBezTo>
                    <a:pt x="4668" y="4596"/>
                    <a:pt x="4668" y="4430"/>
                    <a:pt x="4787" y="4311"/>
                  </a:cubicBezTo>
                  <a:lnTo>
                    <a:pt x="4906" y="4192"/>
                  </a:lnTo>
                  <a:lnTo>
                    <a:pt x="3953" y="4192"/>
                  </a:lnTo>
                  <a:cubicBezTo>
                    <a:pt x="3906" y="4192"/>
                    <a:pt x="3834" y="4168"/>
                    <a:pt x="3810" y="4096"/>
                  </a:cubicBezTo>
                  <a:cubicBezTo>
                    <a:pt x="3810" y="4025"/>
                    <a:pt x="3810" y="3953"/>
                    <a:pt x="3834" y="3930"/>
                  </a:cubicBezTo>
                  <a:lnTo>
                    <a:pt x="5716" y="691"/>
                  </a:lnTo>
                  <a:cubicBezTo>
                    <a:pt x="5739" y="619"/>
                    <a:pt x="5811" y="596"/>
                    <a:pt x="5858" y="596"/>
                  </a:cubicBezTo>
                  <a:close/>
                  <a:moveTo>
                    <a:pt x="976" y="4525"/>
                  </a:moveTo>
                  <a:cubicBezTo>
                    <a:pt x="1096" y="4525"/>
                    <a:pt x="1167" y="4620"/>
                    <a:pt x="1167" y="4692"/>
                  </a:cubicBezTo>
                  <a:lnTo>
                    <a:pt x="1167" y="5454"/>
                  </a:lnTo>
                  <a:cubicBezTo>
                    <a:pt x="1167" y="5549"/>
                    <a:pt x="1072" y="5620"/>
                    <a:pt x="976" y="5620"/>
                  </a:cubicBezTo>
                  <a:cubicBezTo>
                    <a:pt x="857" y="5620"/>
                    <a:pt x="810" y="5525"/>
                    <a:pt x="810" y="5454"/>
                  </a:cubicBezTo>
                  <a:lnTo>
                    <a:pt x="810" y="4692"/>
                  </a:lnTo>
                  <a:cubicBezTo>
                    <a:pt x="810" y="4573"/>
                    <a:pt x="905" y="4525"/>
                    <a:pt x="976" y="4525"/>
                  </a:cubicBezTo>
                  <a:close/>
                  <a:moveTo>
                    <a:pt x="5549" y="5001"/>
                  </a:moveTo>
                  <a:cubicBezTo>
                    <a:pt x="5620" y="5001"/>
                    <a:pt x="5739" y="5097"/>
                    <a:pt x="5739" y="5168"/>
                  </a:cubicBezTo>
                  <a:lnTo>
                    <a:pt x="5787" y="5644"/>
                  </a:lnTo>
                  <a:cubicBezTo>
                    <a:pt x="5787" y="5716"/>
                    <a:pt x="5739" y="5740"/>
                    <a:pt x="5716" y="5811"/>
                  </a:cubicBezTo>
                  <a:cubicBezTo>
                    <a:pt x="5668" y="5835"/>
                    <a:pt x="5597" y="5835"/>
                    <a:pt x="5573" y="5835"/>
                  </a:cubicBezTo>
                  <a:lnTo>
                    <a:pt x="5192" y="5835"/>
                  </a:lnTo>
                  <a:cubicBezTo>
                    <a:pt x="5073" y="5835"/>
                    <a:pt x="5001" y="5740"/>
                    <a:pt x="5001" y="5644"/>
                  </a:cubicBezTo>
                  <a:cubicBezTo>
                    <a:pt x="5001" y="5525"/>
                    <a:pt x="5096" y="5478"/>
                    <a:pt x="5192" y="5478"/>
                  </a:cubicBezTo>
                  <a:lnTo>
                    <a:pt x="5358" y="5478"/>
                  </a:lnTo>
                  <a:lnTo>
                    <a:pt x="5358" y="5192"/>
                  </a:lnTo>
                  <a:cubicBezTo>
                    <a:pt x="5358" y="5097"/>
                    <a:pt x="5454" y="5001"/>
                    <a:pt x="5549" y="5001"/>
                  </a:cubicBezTo>
                  <a:close/>
                  <a:moveTo>
                    <a:pt x="2810" y="5097"/>
                  </a:moveTo>
                  <a:cubicBezTo>
                    <a:pt x="2929" y="5097"/>
                    <a:pt x="2977" y="5168"/>
                    <a:pt x="2977" y="5263"/>
                  </a:cubicBezTo>
                  <a:lnTo>
                    <a:pt x="2977" y="5406"/>
                  </a:lnTo>
                  <a:lnTo>
                    <a:pt x="3215" y="5478"/>
                  </a:lnTo>
                  <a:cubicBezTo>
                    <a:pt x="3310" y="5478"/>
                    <a:pt x="3406" y="5573"/>
                    <a:pt x="3406" y="5644"/>
                  </a:cubicBezTo>
                  <a:cubicBezTo>
                    <a:pt x="3406" y="5740"/>
                    <a:pt x="3310" y="5835"/>
                    <a:pt x="3215" y="5835"/>
                  </a:cubicBezTo>
                  <a:lnTo>
                    <a:pt x="2834" y="5859"/>
                  </a:lnTo>
                  <a:cubicBezTo>
                    <a:pt x="2763" y="5859"/>
                    <a:pt x="2739" y="5835"/>
                    <a:pt x="2691" y="5811"/>
                  </a:cubicBezTo>
                  <a:cubicBezTo>
                    <a:pt x="2644" y="5763"/>
                    <a:pt x="2620" y="5716"/>
                    <a:pt x="2620" y="5644"/>
                  </a:cubicBezTo>
                  <a:lnTo>
                    <a:pt x="2620" y="5263"/>
                  </a:lnTo>
                  <a:cubicBezTo>
                    <a:pt x="2620" y="5144"/>
                    <a:pt x="2715" y="5097"/>
                    <a:pt x="2810" y="5097"/>
                  </a:cubicBezTo>
                  <a:close/>
                  <a:moveTo>
                    <a:pt x="4525" y="5501"/>
                  </a:moveTo>
                  <a:cubicBezTo>
                    <a:pt x="4644" y="5501"/>
                    <a:pt x="4715" y="5597"/>
                    <a:pt x="4715" y="5692"/>
                  </a:cubicBezTo>
                  <a:cubicBezTo>
                    <a:pt x="4715" y="5787"/>
                    <a:pt x="4620" y="5859"/>
                    <a:pt x="4525" y="5859"/>
                  </a:cubicBezTo>
                  <a:lnTo>
                    <a:pt x="3882" y="5859"/>
                  </a:lnTo>
                  <a:cubicBezTo>
                    <a:pt x="3763" y="5859"/>
                    <a:pt x="3691" y="5763"/>
                    <a:pt x="3691" y="5692"/>
                  </a:cubicBezTo>
                  <a:cubicBezTo>
                    <a:pt x="3691" y="5573"/>
                    <a:pt x="3787" y="5501"/>
                    <a:pt x="3882" y="5501"/>
                  </a:cubicBezTo>
                  <a:close/>
                  <a:moveTo>
                    <a:pt x="976" y="6049"/>
                  </a:moveTo>
                  <a:cubicBezTo>
                    <a:pt x="1096" y="6049"/>
                    <a:pt x="1167" y="6121"/>
                    <a:pt x="1167" y="6216"/>
                  </a:cubicBezTo>
                  <a:lnTo>
                    <a:pt x="1167" y="6954"/>
                  </a:lnTo>
                  <a:cubicBezTo>
                    <a:pt x="1167" y="7073"/>
                    <a:pt x="1072" y="7145"/>
                    <a:pt x="976" y="7145"/>
                  </a:cubicBezTo>
                  <a:cubicBezTo>
                    <a:pt x="857" y="7145"/>
                    <a:pt x="810" y="7049"/>
                    <a:pt x="810" y="6954"/>
                  </a:cubicBezTo>
                  <a:lnTo>
                    <a:pt x="810" y="6216"/>
                  </a:lnTo>
                  <a:cubicBezTo>
                    <a:pt x="810" y="6097"/>
                    <a:pt x="905" y="6049"/>
                    <a:pt x="976" y="6049"/>
                  </a:cubicBezTo>
                  <a:close/>
                  <a:moveTo>
                    <a:pt x="976" y="7549"/>
                  </a:moveTo>
                  <a:cubicBezTo>
                    <a:pt x="1096" y="7549"/>
                    <a:pt x="1167" y="7645"/>
                    <a:pt x="1167" y="7740"/>
                  </a:cubicBezTo>
                  <a:lnTo>
                    <a:pt x="1167" y="7907"/>
                  </a:lnTo>
                  <a:lnTo>
                    <a:pt x="1334" y="7907"/>
                  </a:lnTo>
                  <a:cubicBezTo>
                    <a:pt x="1453" y="7907"/>
                    <a:pt x="1548" y="8002"/>
                    <a:pt x="1524" y="8121"/>
                  </a:cubicBezTo>
                  <a:cubicBezTo>
                    <a:pt x="1524" y="8216"/>
                    <a:pt x="1429" y="8311"/>
                    <a:pt x="1310" y="8311"/>
                  </a:cubicBezTo>
                  <a:lnTo>
                    <a:pt x="929" y="8311"/>
                  </a:lnTo>
                  <a:cubicBezTo>
                    <a:pt x="905" y="8311"/>
                    <a:pt x="810" y="8216"/>
                    <a:pt x="810" y="8121"/>
                  </a:cubicBezTo>
                  <a:lnTo>
                    <a:pt x="810" y="7740"/>
                  </a:lnTo>
                  <a:cubicBezTo>
                    <a:pt x="810" y="7621"/>
                    <a:pt x="905" y="7549"/>
                    <a:pt x="976" y="7549"/>
                  </a:cubicBezTo>
                  <a:close/>
                  <a:moveTo>
                    <a:pt x="3191" y="7907"/>
                  </a:moveTo>
                  <a:cubicBezTo>
                    <a:pt x="3310" y="7907"/>
                    <a:pt x="3406" y="8002"/>
                    <a:pt x="3406" y="8097"/>
                  </a:cubicBezTo>
                  <a:cubicBezTo>
                    <a:pt x="3406" y="8216"/>
                    <a:pt x="3310" y="8311"/>
                    <a:pt x="3215" y="8311"/>
                  </a:cubicBezTo>
                  <a:lnTo>
                    <a:pt x="2310" y="8311"/>
                  </a:lnTo>
                  <a:cubicBezTo>
                    <a:pt x="2215" y="8311"/>
                    <a:pt x="2143" y="8216"/>
                    <a:pt x="2143" y="8121"/>
                  </a:cubicBezTo>
                  <a:cubicBezTo>
                    <a:pt x="2120" y="8002"/>
                    <a:pt x="2167" y="7907"/>
                    <a:pt x="2286" y="7907"/>
                  </a:cubicBezTo>
                  <a:close/>
                  <a:moveTo>
                    <a:pt x="5001" y="7930"/>
                  </a:moveTo>
                  <a:cubicBezTo>
                    <a:pt x="5120" y="7930"/>
                    <a:pt x="5192" y="8026"/>
                    <a:pt x="5192" y="8121"/>
                  </a:cubicBezTo>
                  <a:cubicBezTo>
                    <a:pt x="5192" y="8240"/>
                    <a:pt x="5096" y="8311"/>
                    <a:pt x="5001" y="8311"/>
                  </a:cubicBezTo>
                  <a:lnTo>
                    <a:pt x="4120" y="8311"/>
                  </a:lnTo>
                  <a:cubicBezTo>
                    <a:pt x="4025" y="8311"/>
                    <a:pt x="3929" y="8216"/>
                    <a:pt x="3929" y="8121"/>
                  </a:cubicBezTo>
                  <a:cubicBezTo>
                    <a:pt x="3929" y="8002"/>
                    <a:pt x="4025" y="7930"/>
                    <a:pt x="4120" y="7930"/>
                  </a:cubicBezTo>
                  <a:close/>
                  <a:moveTo>
                    <a:pt x="6311" y="7954"/>
                  </a:moveTo>
                  <a:cubicBezTo>
                    <a:pt x="6406" y="7954"/>
                    <a:pt x="6501" y="8026"/>
                    <a:pt x="6501" y="8121"/>
                  </a:cubicBezTo>
                  <a:lnTo>
                    <a:pt x="6501" y="8502"/>
                  </a:lnTo>
                  <a:cubicBezTo>
                    <a:pt x="6501" y="8609"/>
                    <a:pt x="6406" y="8696"/>
                    <a:pt x="6266" y="8696"/>
                  </a:cubicBezTo>
                  <a:cubicBezTo>
                    <a:pt x="6250" y="8696"/>
                    <a:pt x="6233" y="8695"/>
                    <a:pt x="6216" y="8693"/>
                  </a:cubicBezTo>
                  <a:cubicBezTo>
                    <a:pt x="6144" y="8669"/>
                    <a:pt x="6097" y="8597"/>
                    <a:pt x="6097" y="8502"/>
                  </a:cubicBezTo>
                  <a:lnTo>
                    <a:pt x="6097" y="8335"/>
                  </a:lnTo>
                  <a:lnTo>
                    <a:pt x="5930" y="8335"/>
                  </a:lnTo>
                  <a:cubicBezTo>
                    <a:pt x="5835" y="8335"/>
                    <a:pt x="5787" y="8264"/>
                    <a:pt x="5739" y="8216"/>
                  </a:cubicBezTo>
                  <a:cubicBezTo>
                    <a:pt x="5716" y="8097"/>
                    <a:pt x="5811" y="7954"/>
                    <a:pt x="5930" y="7954"/>
                  </a:cubicBezTo>
                  <a:close/>
                  <a:moveTo>
                    <a:pt x="3596" y="9717"/>
                  </a:moveTo>
                  <a:cubicBezTo>
                    <a:pt x="3715" y="9717"/>
                    <a:pt x="3787" y="9812"/>
                    <a:pt x="3787" y="9907"/>
                  </a:cubicBezTo>
                  <a:cubicBezTo>
                    <a:pt x="3810" y="10026"/>
                    <a:pt x="3715" y="10121"/>
                    <a:pt x="3596" y="10121"/>
                  </a:cubicBezTo>
                  <a:lnTo>
                    <a:pt x="2858" y="10121"/>
                  </a:lnTo>
                  <a:cubicBezTo>
                    <a:pt x="2739" y="10121"/>
                    <a:pt x="2644" y="10026"/>
                    <a:pt x="2644" y="9931"/>
                  </a:cubicBezTo>
                  <a:cubicBezTo>
                    <a:pt x="2644" y="9812"/>
                    <a:pt x="2739" y="9717"/>
                    <a:pt x="2834" y="9717"/>
                  </a:cubicBezTo>
                  <a:close/>
                  <a:moveTo>
                    <a:pt x="5144" y="9764"/>
                  </a:moveTo>
                  <a:cubicBezTo>
                    <a:pt x="5263" y="9764"/>
                    <a:pt x="5335" y="9836"/>
                    <a:pt x="5335" y="9931"/>
                  </a:cubicBezTo>
                  <a:cubicBezTo>
                    <a:pt x="5358" y="10026"/>
                    <a:pt x="5263" y="10121"/>
                    <a:pt x="5144" y="10121"/>
                  </a:cubicBezTo>
                  <a:lnTo>
                    <a:pt x="4382" y="10121"/>
                  </a:lnTo>
                  <a:cubicBezTo>
                    <a:pt x="4263" y="10121"/>
                    <a:pt x="4191" y="10026"/>
                    <a:pt x="4191" y="9931"/>
                  </a:cubicBezTo>
                  <a:cubicBezTo>
                    <a:pt x="4191" y="9812"/>
                    <a:pt x="4287" y="9764"/>
                    <a:pt x="4382" y="9764"/>
                  </a:cubicBezTo>
                  <a:close/>
                  <a:moveTo>
                    <a:pt x="6254" y="9356"/>
                  </a:moveTo>
                  <a:cubicBezTo>
                    <a:pt x="6363" y="9356"/>
                    <a:pt x="6478" y="9443"/>
                    <a:pt x="6478" y="9550"/>
                  </a:cubicBezTo>
                  <a:lnTo>
                    <a:pt x="6478" y="9931"/>
                  </a:lnTo>
                  <a:cubicBezTo>
                    <a:pt x="6501" y="10026"/>
                    <a:pt x="6430" y="10121"/>
                    <a:pt x="6311" y="10121"/>
                  </a:cubicBezTo>
                  <a:lnTo>
                    <a:pt x="5930" y="10121"/>
                  </a:lnTo>
                  <a:cubicBezTo>
                    <a:pt x="5835" y="10121"/>
                    <a:pt x="5787" y="10050"/>
                    <a:pt x="5739" y="10002"/>
                  </a:cubicBezTo>
                  <a:cubicBezTo>
                    <a:pt x="5716" y="9883"/>
                    <a:pt x="5811" y="9740"/>
                    <a:pt x="5930" y="9740"/>
                  </a:cubicBezTo>
                  <a:lnTo>
                    <a:pt x="6097" y="9740"/>
                  </a:lnTo>
                  <a:lnTo>
                    <a:pt x="6097" y="9550"/>
                  </a:lnTo>
                  <a:cubicBezTo>
                    <a:pt x="6097" y="9455"/>
                    <a:pt x="6168" y="9407"/>
                    <a:pt x="6216" y="9359"/>
                  </a:cubicBezTo>
                  <a:cubicBezTo>
                    <a:pt x="6228" y="9357"/>
                    <a:pt x="6241" y="9356"/>
                    <a:pt x="6254" y="9356"/>
                  </a:cubicBezTo>
                  <a:close/>
                  <a:moveTo>
                    <a:pt x="1691" y="9264"/>
                  </a:moveTo>
                  <a:cubicBezTo>
                    <a:pt x="2096" y="9264"/>
                    <a:pt x="2382" y="9550"/>
                    <a:pt x="2382" y="9931"/>
                  </a:cubicBezTo>
                  <a:cubicBezTo>
                    <a:pt x="2382" y="10288"/>
                    <a:pt x="2048" y="10621"/>
                    <a:pt x="1691" y="10621"/>
                  </a:cubicBezTo>
                  <a:cubicBezTo>
                    <a:pt x="1310" y="10621"/>
                    <a:pt x="1024" y="10336"/>
                    <a:pt x="1024" y="9931"/>
                  </a:cubicBezTo>
                  <a:cubicBezTo>
                    <a:pt x="1024" y="9550"/>
                    <a:pt x="1310" y="9264"/>
                    <a:pt x="1691" y="9264"/>
                  </a:cubicBezTo>
                  <a:close/>
                  <a:moveTo>
                    <a:pt x="619" y="0"/>
                  </a:moveTo>
                  <a:cubicBezTo>
                    <a:pt x="262" y="0"/>
                    <a:pt x="0" y="262"/>
                    <a:pt x="0" y="619"/>
                  </a:cubicBezTo>
                  <a:lnTo>
                    <a:pt x="0" y="10907"/>
                  </a:lnTo>
                  <a:cubicBezTo>
                    <a:pt x="0" y="11264"/>
                    <a:pt x="262" y="11550"/>
                    <a:pt x="619" y="11550"/>
                  </a:cubicBezTo>
                  <a:lnTo>
                    <a:pt x="8597" y="11550"/>
                  </a:lnTo>
                  <a:cubicBezTo>
                    <a:pt x="8954" y="11550"/>
                    <a:pt x="9240" y="11288"/>
                    <a:pt x="9240" y="10907"/>
                  </a:cubicBezTo>
                  <a:lnTo>
                    <a:pt x="9240" y="10288"/>
                  </a:lnTo>
                  <a:cubicBezTo>
                    <a:pt x="7859" y="10240"/>
                    <a:pt x="6787" y="9097"/>
                    <a:pt x="6787" y="7740"/>
                  </a:cubicBezTo>
                  <a:cubicBezTo>
                    <a:pt x="6787" y="6740"/>
                    <a:pt x="7335" y="5882"/>
                    <a:pt x="8168" y="5454"/>
                  </a:cubicBezTo>
                  <a:cubicBezTo>
                    <a:pt x="8097" y="5335"/>
                    <a:pt x="8073" y="5192"/>
                    <a:pt x="8073" y="5049"/>
                  </a:cubicBezTo>
                  <a:cubicBezTo>
                    <a:pt x="8097" y="4739"/>
                    <a:pt x="8407" y="4477"/>
                    <a:pt x="8716" y="4477"/>
                  </a:cubicBezTo>
                  <a:lnTo>
                    <a:pt x="9240" y="4477"/>
                  </a:lnTo>
                  <a:lnTo>
                    <a:pt x="9240" y="619"/>
                  </a:lnTo>
                  <a:cubicBezTo>
                    <a:pt x="9240" y="262"/>
                    <a:pt x="8954" y="0"/>
                    <a:pt x="8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4"/>
            <p:cNvSpPr/>
            <p:nvPr/>
          </p:nvSpPr>
          <p:spPr>
            <a:xfrm>
              <a:off x="3051200" y="2753600"/>
              <a:ext cx="110750" cy="126825"/>
            </a:xfrm>
            <a:custGeom>
              <a:avLst/>
              <a:gdLst/>
              <a:ahLst/>
              <a:cxnLst/>
              <a:rect l="l" t="t" r="r" b="b"/>
              <a:pathLst>
                <a:path w="4430" h="5073" extrusionOk="0">
                  <a:moveTo>
                    <a:pt x="2239" y="1001"/>
                  </a:moveTo>
                  <a:cubicBezTo>
                    <a:pt x="3287" y="1001"/>
                    <a:pt x="4120" y="1834"/>
                    <a:pt x="4120" y="2882"/>
                  </a:cubicBezTo>
                  <a:cubicBezTo>
                    <a:pt x="4120" y="3882"/>
                    <a:pt x="3239" y="4763"/>
                    <a:pt x="2239" y="4763"/>
                  </a:cubicBezTo>
                  <a:cubicBezTo>
                    <a:pt x="1191" y="4763"/>
                    <a:pt x="358" y="3906"/>
                    <a:pt x="358" y="2882"/>
                  </a:cubicBezTo>
                  <a:cubicBezTo>
                    <a:pt x="358" y="1834"/>
                    <a:pt x="1191" y="1001"/>
                    <a:pt x="2239" y="1001"/>
                  </a:cubicBezTo>
                  <a:close/>
                  <a:moveTo>
                    <a:pt x="1572" y="0"/>
                  </a:moveTo>
                  <a:cubicBezTo>
                    <a:pt x="1429" y="0"/>
                    <a:pt x="1310" y="119"/>
                    <a:pt x="1310" y="262"/>
                  </a:cubicBezTo>
                  <a:cubicBezTo>
                    <a:pt x="1310" y="405"/>
                    <a:pt x="1429" y="524"/>
                    <a:pt x="1572" y="524"/>
                  </a:cubicBezTo>
                  <a:lnTo>
                    <a:pt x="1572" y="762"/>
                  </a:lnTo>
                  <a:cubicBezTo>
                    <a:pt x="691" y="1024"/>
                    <a:pt x="0" y="1858"/>
                    <a:pt x="0" y="2882"/>
                  </a:cubicBezTo>
                  <a:cubicBezTo>
                    <a:pt x="0" y="4096"/>
                    <a:pt x="977" y="5073"/>
                    <a:pt x="2215" y="5073"/>
                  </a:cubicBezTo>
                  <a:cubicBezTo>
                    <a:pt x="3430" y="5073"/>
                    <a:pt x="4406" y="4096"/>
                    <a:pt x="4406" y="2882"/>
                  </a:cubicBezTo>
                  <a:cubicBezTo>
                    <a:pt x="4430" y="1858"/>
                    <a:pt x="3787" y="1024"/>
                    <a:pt x="2858" y="762"/>
                  </a:cubicBezTo>
                  <a:lnTo>
                    <a:pt x="2858" y="524"/>
                  </a:lnTo>
                  <a:cubicBezTo>
                    <a:pt x="3001" y="524"/>
                    <a:pt x="3120" y="405"/>
                    <a:pt x="3120" y="262"/>
                  </a:cubicBezTo>
                  <a:cubicBezTo>
                    <a:pt x="3120" y="119"/>
                    <a:pt x="3001" y="0"/>
                    <a:pt x="2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4"/>
            <p:cNvSpPr/>
            <p:nvPr/>
          </p:nvSpPr>
          <p:spPr>
            <a:xfrm>
              <a:off x="3064900" y="2782175"/>
              <a:ext cx="84550" cy="85150"/>
            </a:xfrm>
            <a:custGeom>
              <a:avLst/>
              <a:gdLst/>
              <a:ahLst/>
              <a:cxnLst/>
              <a:rect l="l" t="t" r="r" b="b"/>
              <a:pathLst>
                <a:path w="3382" h="3406" extrusionOk="0">
                  <a:moveTo>
                    <a:pt x="1668" y="661"/>
                  </a:moveTo>
                  <a:cubicBezTo>
                    <a:pt x="1745" y="661"/>
                    <a:pt x="1810" y="707"/>
                    <a:pt x="1810" y="786"/>
                  </a:cubicBezTo>
                  <a:lnTo>
                    <a:pt x="1810" y="1477"/>
                  </a:lnTo>
                  <a:lnTo>
                    <a:pt x="2072" y="1191"/>
                  </a:lnTo>
                  <a:cubicBezTo>
                    <a:pt x="2084" y="1179"/>
                    <a:pt x="2108" y="1173"/>
                    <a:pt x="2132" y="1173"/>
                  </a:cubicBezTo>
                  <a:cubicBezTo>
                    <a:pt x="2155" y="1173"/>
                    <a:pt x="2179" y="1179"/>
                    <a:pt x="2191" y="1191"/>
                  </a:cubicBezTo>
                  <a:cubicBezTo>
                    <a:pt x="2215" y="1239"/>
                    <a:pt x="2215" y="1286"/>
                    <a:pt x="2191" y="1310"/>
                  </a:cubicBezTo>
                  <a:lnTo>
                    <a:pt x="1929" y="1572"/>
                  </a:lnTo>
                  <a:lnTo>
                    <a:pt x="2620" y="1572"/>
                  </a:lnTo>
                  <a:cubicBezTo>
                    <a:pt x="2667" y="1572"/>
                    <a:pt x="2691" y="1620"/>
                    <a:pt x="2739" y="1644"/>
                  </a:cubicBezTo>
                  <a:cubicBezTo>
                    <a:pt x="2763" y="1763"/>
                    <a:pt x="2691" y="1834"/>
                    <a:pt x="2620" y="1834"/>
                  </a:cubicBezTo>
                  <a:lnTo>
                    <a:pt x="1929" y="1834"/>
                  </a:lnTo>
                  <a:lnTo>
                    <a:pt x="2191" y="2096"/>
                  </a:lnTo>
                  <a:cubicBezTo>
                    <a:pt x="2215" y="2120"/>
                    <a:pt x="2215" y="2168"/>
                    <a:pt x="2191" y="2215"/>
                  </a:cubicBezTo>
                  <a:cubicBezTo>
                    <a:pt x="2167" y="2239"/>
                    <a:pt x="2167" y="2239"/>
                    <a:pt x="2143" y="2239"/>
                  </a:cubicBezTo>
                  <a:cubicBezTo>
                    <a:pt x="2096" y="2239"/>
                    <a:pt x="2072" y="2239"/>
                    <a:pt x="2072" y="2215"/>
                  </a:cubicBezTo>
                  <a:lnTo>
                    <a:pt x="1810" y="1929"/>
                  </a:lnTo>
                  <a:lnTo>
                    <a:pt x="1810" y="2620"/>
                  </a:lnTo>
                  <a:cubicBezTo>
                    <a:pt x="1810" y="2692"/>
                    <a:pt x="1786" y="2715"/>
                    <a:pt x="1715" y="2739"/>
                  </a:cubicBezTo>
                  <a:cubicBezTo>
                    <a:pt x="1698" y="2743"/>
                    <a:pt x="1684" y="2745"/>
                    <a:pt x="1670" y="2745"/>
                  </a:cubicBezTo>
                  <a:cubicBezTo>
                    <a:pt x="1605" y="2745"/>
                    <a:pt x="1572" y="2699"/>
                    <a:pt x="1572" y="2620"/>
                  </a:cubicBezTo>
                  <a:lnTo>
                    <a:pt x="1572" y="1929"/>
                  </a:lnTo>
                  <a:lnTo>
                    <a:pt x="1310" y="2215"/>
                  </a:lnTo>
                  <a:cubicBezTo>
                    <a:pt x="1262" y="2239"/>
                    <a:pt x="1262" y="2239"/>
                    <a:pt x="1239" y="2239"/>
                  </a:cubicBezTo>
                  <a:cubicBezTo>
                    <a:pt x="1215" y="2239"/>
                    <a:pt x="1191" y="2239"/>
                    <a:pt x="1191" y="2215"/>
                  </a:cubicBezTo>
                  <a:cubicBezTo>
                    <a:pt x="1143" y="2168"/>
                    <a:pt x="1143" y="2120"/>
                    <a:pt x="1191" y="2096"/>
                  </a:cubicBezTo>
                  <a:lnTo>
                    <a:pt x="1453" y="1834"/>
                  </a:lnTo>
                  <a:lnTo>
                    <a:pt x="762" y="1834"/>
                  </a:lnTo>
                  <a:cubicBezTo>
                    <a:pt x="667" y="1834"/>
                    <a:pt x="619" y="1739"/>
                    <a:pt x="643" y="1644"/>
                  </a:cubicBezTo>
                  <a:cubicBezTo>
                    <a:pt x="667" y="1620"/>
                    <a:pt x="715" y="1572"/>
                    <a:pt x="762" y="1572"/>
                  </a:cubicBezTo>
                  <a:lnTo>
                    <a:pt x="1453" y="1572"/>
                  </a:lnTo>
                  <a:lnTo>
                    <a:pt x="1191" y="1310"/>
                  </a:lnTo>
                  <a:cubicBezTo>
                    <a:pt x="1143" y="1286"/>
                    <a:pt x="1143" y="1239"/>
                    <a:pt x="1191" y="1191"/>
                  </a:cubicBezTo>
                  <a:cubicBezTo>
                    <a:pt x="1203" y="1179"/>
                    <a:pt x="1221" y="1173"/>
                    <a:pt x="1242" y="1173"/>
                  </a:cubicBezTo>
                  <a:cubicBezTo>
                    <a:pt x="1262" y="1173"/>
                    <a:pt x="1286" y="1179"/>
                    <a:pt x="1310" y="1191"/>
                  </a:cubicBezTo>
                  <a:lnTo>
                    <a:pt x="1572" y="1477"/>
                  </a:lnTo>
                  <a:lnTo>
                    <a:pt x="1572" y="786"/>
                  </a:lnTo>
                  <a:cubicBezTo>
                    <a:pt x="1572" y="715"/>
                    <a:pt x="1596" y="691"/>
                    <a:pt x="1620" y="667"/>
                  </a:cubicBezTo>
                  <a:cubicBezTo>
                    <a:pt x="1636" y="663"/>
                    <a:pt x="1652" y="661"/>
                    <a:pt x="1668" y="661"/>
                  </a:cubicBezTo>
                  <a:close/>
                  <a:moveTo>
                    <a:pt x="1691" y="0"/>
                  </a:moveTo>
                  <a:cubicBezTo>
                    <a:pt x="738" y="0"/>
                    <a:pt x="0" y="786"/>
                    <a:pt x="0" y="1715"/>
                  </a:cubicBezTo>
                  <a:cubicBezTo>
                    <a:pt x="0" y="2668"/>
                    <a:pt x="762" y="3406"/>
                    <a:pt x="1691" y="3406"/>
                  </a:cubicBezTo>
                  <a:cubicBezTo>
                    <a:pt x="2644" y="3406"/>
                    <a:pt x="3382" y="2620"/>
                    <a:pt x="3382" y="1715"/>
                  </a:cubicBezTo>
                  <a:cubicBezTo>
                    <a:pt x="3382" y="786"/>
                    <a:pt x="2620" y="0"/>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44"/>
          <p:cNvGrpSpPr/>
          <p:nvPr/>
        </p:nvGrpSpPr>
        <p:grpSpPr>
          <a:xfrm>
            <a:off x="3485299" y="4072574"/>
            <a:ext cx="407544" cy="335525"/>
            <a:chOff x="1914650" y="2654175"/>
            <a:chExt cx="296525" cy="244125"/>
          </a:xfrm>
        </p:grpSpPr>
        <p:sp>
          <p:nvSpPr>
            <p:cNvPr id="515" name="Google Shape;515;p44"/>
            <p:cNvSpPr/>
            <p:nvPr/>
          </p:nvSpPr>
          <p:spPr>
            <a:xfrm>
              <a:off x="1914650" y="2654175"/>
              <a:ext cx="177450" cy="242925"/>
            </a:xfrm>
            <a:custGeom>
              <a:avLst/>
              <a:gdLst/>
              <a:ahLst/>
              <a:cxnLst/>
              <a:rect l="l" t="t" r="r" b="b"/>
              <a:pathLst>
                <a:path w="7098" h="9717" extrusionOk="0">
                  <a:moveTo>
                    <a:pt x="3573" y="0"/>
                  </a:moveTo>
                  <a:cubicBezTo>
                    <a:pt x="3454" y="0"/>
                    <a:pt x="3382" y="24"/>
                    <a:pt x="3287" y="119"/>
                  </a:cubicBezTo>
                  <a:lnTo>
                    <a:pt x="1429" y="1977"/>
                  </a:lnTo>
                  <a:cubicBezTo>
                    <a:pt x="1310" y="2096"/>
                    <a:pt x="1287" y="2263"/>
                    <a:pt x="1358" y="2406"/>
                  </a:cubicBezTo>
                  <a:cubicBezTo>
                    <a:pt x="1406" y="2572"/>
                    <a:pt x="1549" y="2691"/>
                    <a:pt x="1739" y="2691"/>
                  </a:cubicBezTo>
                  <a:lnTo>
                    <a:pt x="2430" y="2691"/>
                  </a:lnTo>
                  <a:lnTo>
                    <a:pt x="1001" y="4120"/>
                  </a:lnTo>
                  <a:cubicBezTo>
                    <a:pt x="834" y="4263"/>
                    <a:pt x="810" y="4477"/>
                    <a:pt x="882" y="4644"/>
                  </a:cubicBezTo>
                  <a:cubicBezTo>
                    <a:pt x="953" y="4835"/>
                    <a:pt x="1144" y="4954"/>
                    <a:pt x="1310" y="4954"/>
                  </a:cubicBezTo>
                  <a:lnTo>
                    <a:pt x="2025" y="4954"/>
                  </a:lnTo>
                  <a:lnTo>
                    <a:pt x="239" y="6740"/>
                  </a:lnTo>
                  <a:cubicBezTo>
                    <a:pt x="72" y="6907"/>
                    <a:pt x="1" y="7192"/>
                    <a:pt x="96" y="7430"/>
                  </a:cubicBezTo>
                  <a:cubicBezTo>
                    <a:pt x="191" y="7669"/>
                    <a:pt x="429" y="7812"/>
                    <a:pt x="691" y="7812"/>
                  </a:cubicBezTo>
                  <a:lnTo>
                    <a:pt x="2382" y="7812"/>
                  </a:lnTo>
                  <a:lnTo>
                    <a:pt x="2382" y="9455"/>
                  </a:lnTo>
                  <a:cubicBezTo>
                    <a:pt x="2382" y="9598"/>
                    <a:pt x="2501" y="9717"/>
                    <a:pt x="2668" y="9717"/>
                  </a:cubicBezTo>
                  <a:lnTo>
                    <a:pt x="4406" y="9717"/>
                  </a:lnTo>
                  <a:cubicBezTo>
                    <a:pt x="4573" y="9717"/>
                    <a:pt x="4692" y="9598"/>
                    <a:pt x="4692" y="9455"/>
                  </a:cubicBezTo>
                  <a:lnTo>
                    <a:pt x="4692" y="7835"/>
                  </a:lnTo>
                  <a:lnTo>
                    <a:pt x="6407" y="7835"/>
                  </a:lnTo>
                  <a:cubicBezTo>
                    <a:pt x="6669" y="7835"/>
                    <a:pt x="6883" y="7692"/>
                    <a:pt x="7002" y="7454"/>
                  </a:cubicBezTo>
                  <a:cubicBezTo>
                    <a:pt x="7097" y="7216"/>
                    <a:pt x="7026" y="6954"/>
                    <a:pt x="6859" y="6764"/>
                  </a:cubicBezTo>
                  <a:lnTo>
                    <a:pt x="5121" y="4954"/>
                  </a:lnTo>
                  <a:lnTo>
                    <a:pt x="5835" y="4954"/>
                  </a:lnTo>
                  <a:cubicBezTo>
                    <a:pt x="6049" y="4954"/>
                    <a:pt x="6240" y="4835"/>
                    <a:pt x="6288" y="4644"/>
                  </a:cubicBezTo>
                  <a:cubicBezTo>
                    <a:pt x="6383" y="4477"/>
                    <a:pt x="6311" y="4263"/>
                    <a:pt x="6169" y="4120"/>
                  </a:cubicBezTo>
                  <a:lnTo>
                    <a:pt x="4740" y="2691"/>
                  </a:lnTo>
                  <a:lnTo>
                    <a:pt x="5430" y="2691"/>
                  </a:lnTo>
                  <a:cubicBezTo>
                    <a:pt x="5597" y="2691"/>
                    <a:pt x="5764" y="2596"/>
                    <a:pt x="5811" y="2406"/>
                  </a:cubicBezTo>
                  <a:cubicBezTo>
                    <a:pt x="5883" y="2263"/>
                    <a:pt x="5835" y="2096"/>
                    <a:pt x="5716" y="1977"/>
                  </a:cubicBezTo>
                  <a:lnTo>
                    <a:pt x="3882" y="119"/>
                  </a:lnTo>
                  <a:cubicBezTo>
                    <a:pt x="3787" y="24"/>
                    <a:pt x="3692" y="0"/>
                    <a:pt x="3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4"/>
            <p:cNvSpPr/>
            <p:nvPr/>
          </p:nvSpPr>
          <p:spPr>
            <a:xfrm>
              <a:off x="2086125" y="2704925"/>
              <a:ext cx="125050" cy="193375"/>
            </a:xfrm>
            <a:custGeom>
              <a:avLst/>
              <a:gdLst/>
              <a:ahLst/>
              <a:cxnLst/>
              <a:rect l="l" t="t" r="r" b="b"/>
              <a:pathLst>
                <a:path w="5002" h="7735" extrusionOk="0">
                  <a:moveTo>
                    <a:pt x="2179" y="1"/>
                  </a:moveTo>
                  <a:cubicBezTo>
                    <a:pt x="2096" y="1"/>
                    <a:pt x="2012" y="30"/>
                    <a:pt x="1953" y="90"/>
                  </a:cubicBezTo>
                  <a:lnTo>
                    <a:pt x="500" y="1543"/>
                  </a:lnTo>
                  <a:cubicBezTo>
                    <a:pt x="405" y="1638"/>
                    <a:pt x="381" y="1781"/>
                    <a:pt x="453" y="1900"/>
                  </a:cubicBezTo>
                  <a:cubicBezTo>
                    <a:pt x="500" y="2019"/>
                    <a:pt x="619" y="2114"/>
                    <a:pt x="738" y="2114"/>
                  </a:cubicBezTo>
                  <a:lnTo>
                    <a:pt x="1286" y="2114"/>
                  </a:lnTo>
                  <a:lnTo>
                    <a:pt x="143" y="3257"/>
                  </a:lnTo>
                  <a:cubicBezTo>
                    <a:pt x="48" y="3329"/>
                    <a:pt x="0" y="3495"/>
                    <a:pt x="48" y="3638"/>
                  </a:cubicBezTo>
                  <a:lnTo>
                    <a:pt x="310" y="3900"/>
                  </a:lnTo>
                  <a:cubicBezTo>
                    <a:pt x="357" y="3900"/>
                    <a:pt x="381" y="3924"/>
                    <a:pt x="405" y="3924"/>
                  </a:cubicBezTo>
                  <a:lnTo>
                    <a:pt x="977" y="3924"/>
                  </a:lnTo>
                  <a:lnTo>
                    <a:pt x="643" y="4257"/>
                  </a:lnTo>
                  <a:cubicBezTo>
                    <a:pt x="1000" y="4638"/>
                    <a:pt x="1096" y="5210"/>
                    <a:pt x="881" y="5710"/>
                  </a:cubicBezTo>
                  <a:cubicBezTo>
                    <a:pt x="810" y="5901"/>
                    <a:pt x="715" y="6067"/>
                    <a:pt x="572" y="6186"/>
                  </a:cubicBezTo>
                  <a:lnTo>
                    <a:pt x="1310" y="6186"/>
                  </a:lnTo>
                  <a:lnTo>
                    <a:pt x="1310" y="7472"/>
                  </a:lnTo>
                  <a:cubicBezTo>
                    <a:pt x="1310" y="7615"/>
                    <a:pt x="1429" y="7734"/>
                    <a:pt x="1572" y="7734"/>
                  </a:cubicBezTo>
                  <a:lnTo>
                    <a:pt x="2858" y="7734"/>
                  </a:lnTo>
                  <a:cubicBezTo>
                    <a:pt x="3001" y="7734"/>
                    <a:pt x="3120" y="7615"/>
                    <a:pt x="3120" y="7472"/>
                  </a:cubicBezTo>
                  <a:lnTo>
                    <a:pt x="3120" y="6234"/>
                  </a:lnTo>
                  <a:lnTo>
                    <a:pt x="4501" y="6234"/>
                  </a:lnTo>
                  <a:cubicBezTo>
                    <a:pt x="4692" y="6234"/>
                    <a:pt x="4882" y="6115"/>
                    <a:pt x="4977" y="5901"/>
                  </a:cubicBezTo>
                  <a:cubicBezTo>
                    <a:pt x="5001" y="5686"/>
                    <a:pt x="4977" y="5472"/>
                    <a:pt x="4811" y="5329"/>
                  </a:cubicBezTo>
                  <a:lnTo>
                    <a:pt x="3382" y="3900"/>
                  </a:lnTo>
                  <a:lnTo>
                    <a:pt x="3953" y="3900"/>
                  </a:lnTo>
                  <a:cubicBezTo>
                    <a:pt x="4096" y="3900"/>
                    <a:pt x="4239" y="3805"/>
                    <a:pt x="4311" y="3662"/>
                  </a:cubicBezTo>
                  <a:cubicBezTo>
                    <a:pt x="4358" y="3519"/>
                    <a:pt x="4334" y="3329"/>
                    <a:pt x="4215" y="3257"/>
                  </a:cubicBezTo>
                  <a:lnTo>
                    <a:pt x="3096" y="2114"/>
                  </a:lnTo>
                  <a:lnTo>
                    <a:pt x="3620" y="2114"/>
                  </a:lnTo>
                  <a:cubicBezTo>
                    <a:pt x="3739" y="2114"/>
                    <a:pt x="3858" y="2019"/>
                    <a:pt x="3930" y="1900"/>
                  </a:cubicBezTo>
                  <a:cubicBezTo>
                    <a:pt x="3977" y="1781"/>
                    <a:pt x="3953" y="1638"/>
                    <a:pt x="3858" y="1543"/>
                  </a:cubicBezTo>
                  <a:lnTo>
                    <a:pt x="2405" y="90"/>
                  </a:lnTo>
                  <a:cubicBezTo>
                    <a:pt x="2346" y="30"/>
                    <a:pt x="2263"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5" title="Points scored">
            <a:hlinkClick r:id="rId3"/>
          </p:cNvPr>
          <p:cNvPicPr preferRelativeResize="0"/>
          <p:nvPr/>
        </p:nvPicPr>
        <p:blipFill>
          <a:blip r:embed="rId4">
            <a:alphaModFix/>
          </a:blip>
          <a:stretch>
            <a:fillRect/>
          </a:stretch>
        </p:blipFill>
        <p:spPr>
          <a:xfrm>
            <a:off x="1052875" y="1265400"/>
            <a:ext cx="4508001" cy="2787449"/>
          </a:xfrm>
          <a:prstGeom prst="rect">
            <a:avLst/>
          </a:prstGeom>
          <a:noFill/>
          <a:ln>
            <a:noFill/>
          </a:ln>
        </p:spPr>
      </p:pic>
      <p:sp>
        <p:nvSpPr>
          <p:cNvPr id="522" name="Google Shape;522;p4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g</a:t>
            </a:r>
            <a:r>
              <a:rPr lang="en" b="1"/>
              <a:t>raph</a:t>
            </a:r>
            <a:endParaRPr b="1"/>
          </a:p>
        </p:txBody>
      </p:sp>
      <p:sp>
        <p:nvSpPr>
          <p:cNvPr id="523" name="Google Shape;523;p45"/>
          <p:cNvSpPr txBox="1"/>
          <p:nvPr/>
        </p:nvSpPr>
        <p:spPr>
          <a:xfrm>
            <a:off x="5973025" y="1558904"/>
            <a:ext cx="2305500" cy="44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accent1"/>
                </a:solidFill>
                <a:latin typeface="Playfair Display"/>
                <a:ea typeface="Playfair Display"/>
                <a:cs typeface="Playfair Display"/>
                <a:sym typeface="Playfair Display"/>
              </a:rPr>
              <a:t>Mars</a:t>
            </a:r>
            <a:endParaRPr sz="2000" b="1">
              <a:solidFill>
                <a:schemeClr val="accent1"/>
              </a:solidFill>
              <a:latin typeface="Playfair Display"/>
              <a:ea typeface="Playfair Display"/>
              <a:cs typeface="Playfair Display"/>
              <a:sym typeface="Playfair Display"/>
            </a:endParaRPr>
          </a:p>
        </p:txBody>
      </p:sp>
      <p:sp>
        <p:nvSpPr>
          <p:cNvPr id="524" name="Google Shape;524;p45"/>
          <p:cNvSpPr txBox="1"/>
          <p:nvPr/>
        </p:nvSpPr>
        <p:spPr>
          <a:xfrm>
            <a:off x="5973019" y="1889275"/>
            <a:ext cx="23055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Raleway"/>
                <a:ea typeface="Raleway"/>
                <a:cs typeface="Raleway"/>
                <a:sym typeface="Raleway"/>
              </a:rPr>
              <a:t>Despite being red, Mars is actually a cold place</a:t>
            </a:r>
            <a:endParaRPr>
              <a:solidFill>
                <a:schemeClr val="dk2"/>
              </a:solidFill>
              <a:latin typeface="Raleway"/>
              <a:ea typeface="Raleway"/>
              <a:cs typeface="Raleway"/>
              <a:sym typeface="Raleway"/>
            </a:endParaRPr>
          </a:p>
        </p:txBody>
      </p:sp>
      <p:sp>
        <p:nvSpPr>
          <p:cNvPr id="525" name="Google Shape;525;p45"/>
          <p:cNvSpPr txBox="1"/>
          <p:nvPr/>
        </p:nvSpPr>
        <p:spPr>
          <a:xfrm>
            <a:off x="5973025" y="2776110"/>
            <a:ext cx="2305500" cy="44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accent1"/>
                </a:solidFill>
                <a:latin typeface="Playfair Display"/>
                <a:ea typeface="Playfair Display"/>
                <a:cs typeface="Playfair Display"/>
                <a:sym typeface="Playfair Display"/>
              </a:rPr>
              <a:t>Neptune</a:t>
            </a:r>
            <a:endParaRPr sz="2000" b="1">
              <a:solidFill>
                <a:schemeClr val="accent1"/>
              </a:solidFill>
              <a:latin typeface="Playfair Display"/>
              <a:ea typeface="Playfair Display"/>
              <a:cs typeface="Playfair Display"/>
              <a:sym typeface="Playfair Display"/>
            </a:endParaRPr>
          </a:p>
        </p:txBody>
      </p:sp>
      <p:sp>
        <p:nvSpPr>
          <p:cNvPr id="526" name="Google Shape;526;p45"/>
          <p:cNvSpPr txBox="1"/>
          <p:nvPr/>
        </p:nvSpPr>
        <p:spPr>
          <a:xfrm>
            <a:off x="5973019" y="3104138"/>
            <a:ext cx="23055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Raleway"/>
                <a:ea typeface="Raleway"/>
                <a:cs typeface="Raleway"/>
                <a:sym typeface="Raleway"/>
              </a:rPr>
              <a:t>Neptune is the farthest planet from the Sun</a:t>
            </a:r>
            <a:endParaRPr>
              <a:solidFill>
                <a:schemeClr val="dk2"/>
              </a:solidFill>
              <a:latin typeface="Raleway"/>
              <a:ea typeface="Raleway"/>
              <a:cs typeface="Raleway"/>
              <a:sym typeface="Raleway"/>
            </a:endParaRPr>
          </a:p>
        </p:txBody>
      </p:sp>
      <p:sp>
        <p:nvSpPr>
          <p:cNvPr id="527" name="Google Shape;527;p45"/>
          <p:cNvSpPr txBox="1">
            <a:spLocks noGrp="1"/>
          </p:cNvSpPr>
          <p:nvPr>
            <p:ph type="subTitle" idx="4294967295"/>
          </p:nvPr>
        </p:nvSpPr>
        <p:spPr>
          <a:xfrm>
            <a:off x="1172300" y="4222214"/>
            <a:ext cx="4409100" cy="362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cxnSp>
        <p:nvCxnSpPr>
          <p:cNvPr id="528" name="Google Shape;528;p45"/>
          <p:cNvCxnSpPr/>
          <p:nvPr/>
        </p:nvCxnSpPr>
        <p:spPr>
          <a:xfrm>
            <a:off x="6981625" y="1831275"/>
            <a:ext cx="288300" cy="0"/>
          </a:xfrm>
          <a:prstGeom prst="straightConnector1">
            <a:avLst/>
          </a:prstGeom>
          <a:noFill/>
          <a:ln w="19050" cap="flat" cmpd="sng">
            <a:solidFill>
              <a:schemeClr val="dk1"/>
            </a:solidFill>
            <a:prstDash val="solid"/>
            <a:round/>
            <a:headEnd type="none" w="med" len="med"/>
            <a:tailEnd type="none" w="med" len="med"/>
          </a:ln>
        </p:spPr>
      </p:cxnSp>
      <p:cxnSp>
        <p:nvCxnSpPr>
          <p:cNvPr id="529" name="Google Shape;529;p45"/>
          <p:cNvCxnSpPr/>
          <p:nvPr/>
        </p:nvCxnSpPr>
        <p:spPr>
          <a:xfrm>
            <a:off x="6520700" y="3046525"/>
            <a:ext cx="288300" cy="0"/>
          </a:xfrm>
          <a:prstGeom prst="straightConnector1">
            <a:avLst/>
          </a:prstGeom>
          <a:noFill/>
          <a:ln w="19050" cap="flat" cmpd="sng">
            <a:solidFill>
              <a:srgbClr val="7A7A7A"/>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6"/>
          <p:cNvSpPr txBox="1">
            <a:spLocks noGrp="1"/>
          </p:cNvSpPr>
          <p:nvPr>
            <p:ph type="title"/>
          </p:nvPr>
        </p:nvSpPr>
        <p:spPr>
          <a:xfrm>
            <a:off x="1951800" y="1459425"/>
            <a:ext cx="5240400" cy="12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 million</a:t>
            </a:r>
            <a:endParaRPr/>
          </a:p>
        </p:txBody>
      </p:sp>
      <p:sp>
        <p:nvSpPr>
          <p:cNvPr id="535" name="Google Shape;535;p46"/>
          <p:cNvSpPr txBox="1">
            <a:spLocks noGrp="1"/>
          </p:cNvSpPr>
          <p:nvPr>
            <p:ph type="subTitle" idx="1"/>
          </p:nvPr>
        </p:nvSpPr>
        <p:spPr>
          <a:xfrm>
            <a:off x="2512050" y="2665825"/>
            <a:ext cx="41199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cxnSp>
        <p:nvCxnSpPr>
          <p:cNvPr id="536" name="Google Shape;536;p46"/>
          <p:cNvCxnSpPr/>
          <p:nvPr/>
        </p:nvCxnSpPr>
        <p:spPr>
          <a:xfrm>
            <a:off x="2570100" y="2589631"/>
            <a:ext cx="4003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8"/>
          <p:cNvSpPr txBox="1">
            <a:spLocks noGrp="1"/>
          </p:cNvSpPr>
          <p:nvPr>
            <p:ph type="title"/>
          </p:nvPr>
        </p:nvSpPr>
        <p:spPr>
          <a:xfrm>
            <a:off x="7151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sp>
        <p:nvSpPr>
          <p:cNvPr id="553" name="Google Shape;553;p48"/>
          <p:cNvSpPr txBox="1">
            <a:spLocks noGrp="1"/>
          </p:cNvSpPr>
          <p:nvPr>
            <p:ph type="subTitle" idx="1"/>
          </p:nvPr>
        </p:nvSpPr>
        <p:spPr>
          <a:xfrm>
            <a:off x="5684450" y="1507900"/>
            <a:ext cx="2558700" cy="1079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554" name="Google Shape;554;p48"/>
          <p:cNvGrpSpPr/>
          <p:nvPr/>
        </p:nvGrpSpPr>
        <p:grpSpPr>
          <a:xfrm>
            <a:off x="1735844" y="1680926"/>
            <a:ext cx="3927027" cy="2357427"/>
            <a:chOff x="4854325" y="1936705"/>
            <a:chExt cx="3569700" cy="2142920"/>
          </a:xfrm>
        </p:grpSpPr>
        <p:sp>
          <p:nvSpPr>
            <p:cNvPr id="555" name="Google Shape;555;p48"/>
            <p:cNvSpPr/>
            <p:nvPr/>
          </p:nvSpPr>
          <p:spPr>
            <a:xfrm>
              <a:off x="5044081" y="1936705"/>
              <a:ext cx="3190200" cy="1990200"/>
            </a:xfrm>
            <a:prstGeom prst="round2SameRect">
              <a:avLst>
                <a:gd name="adj1" fmla="val 1091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rot="10800000">
              <a:off x="4854325" y="3926925"/>
              <a:ext cx="3569700" cy="1527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a:off x="6606475" y="2008050"/>
              <a:ext cx="65400" cy="65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8" name="Google Shape;558;p48"/>
          <p:cNvPicPr preferRelativeResize="0"/>
          <p:nvPr/>
        </p:nvPicPr>
        <p:blipFill rotWithShape="1">
          <a:blip r:embed="rId3">
            <a:alphaModFix/>
          </a:blip>
          <a:srcRect t="39" b="49"/>
          <a:stretch/>
        </p:blipFill>
        <p:spPr>
          <a:xfrm>
            <a:off x="2009945" y="1893426"/>
            <a:ext cx="3372600" cy="1895400"/>
          </a:xfrm>
          <a:prstGeom prst="round2SameRect">
            <a:avLst>
              <a:gd name="adj1" fmla="val 11814"/>
              <a:gd name="adj2" fmla="val 0"/>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9"/>
          <p:cNvSpPr txBox="1">
            <a:spLocks noGrp="1"/>
          </p:cNvSpPr>
          <p:nvPr>
            <p:ph type="ctrTitle"/>
          </p:nvPr>
        </p:nvSpPr>
        <p:spPr>
          <a:xfrm>
            <a:off x="2429950" y="65187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564" name="Google Shape;564;p49"/>
          <p:cNvSpPr txBox="1">
            <a:spLocks noGrp="1"/>
          </p:cNvSpPr>
          <p:nvPr>
            <p:ph type="subTitle" idx="1"/>
          </p:nvPr>
        </p:nvSpPr>
        <p:spPr>
          <a:xfrm>
            <a:off x="2425075" y="1610400"/>
            <a:ext cx="4293900" cy="12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solidFill>
                  <a:srgbClr val="434343"/>
                </a:solidFill>
              </a:rPr>
              <a:t>Do you have any questions?</a:t>
            </a:r>
            <a:endParaRPr>
              <a:solidFill>
                <a:srgbClr val="434343"/>
              </a:solidFill>
            </a:endParaRPr>
          </a:p>
          <a:p>
            <a:pPr marL="0" lvl="0" indent="0" algn="ctr" rtl="0">
              <a:spcBef>
                <a:spcPts val="0"/>
              </a:spcBef>
              <a:spcAft>
                <a:spcPts val="0"/>
              </a:spcAft>
              <a:buClr>
                <a:schemeClr val="lt1"/>
              </a:buClr>
              <a:buSzPts val="1100"/>
              <a:buFont typeface="Arial"/>
              <a:buNone/>
            </a:pPr>
            <a:endParaRPr>
              <a:solidFill>
                <a:srgbClr val="434343"/>
              </a:solidFill>
            </a:endParaRPr>
          </a:p>
          <a:p>
            <a:pPr marL="0" lvl="0" indent="0" algn="ctr" rtl="0">
              <a:spcBef>
                <a:spcPts val="0"/>
              </a:spcBef>
              <a:spcAft>
                <a:spcPts val="0"/>
              </a:spcAft>
              <a:buClr>
                <a:schemeClr val="lt1"/>
              </a:buClr>
              <a:buSzPts val="1100"/>
              <a:buFont typeface="Arial"/>
              <a:buNone/>
            </a:pPr>
            <a:r>
              <a:rPr lang="en">
                <a:solidFill>
                  <a:srgbClr val="434343"/>
                </a:solidFill>
              </a:rPr>
              <a:t>youremail@freepik.com </a:t>
            </a:r>
            <a:endParaRPr>
              <a:solidFill>
                <a:srgbClr val="434343"/>
              </a:solidFill>
            </a:endParaRPr>
          </a:p>
          <a:p>
            <a:pPr marL="0" lvl="0" indent="0" algn="ctr" rtl="0">
              <a:spcBef>
                <a:spcPts val="0"/>
              </a:spcBef>
              <a:spcAft>
                <a:spcPts val="0"/>
              </a:spcAft>
              <a:buClr>
                <a:schemeClr val="lt1"/>
              </a:buClr>
              <a:buSzPts val="1100"/>
              <a:buFont typeface="Arial"/>
              <a:buNone/>
            </a:pPr>
            <a:r>
              <a:rPr lang="en">
                <a:solidFill>
                  <a:srgbClr val="434343"/>
                </a:solidFill>
              </a:rPr>
              <a:t>+91  620 421 838 </a:t>
            </a:r>
            <a:endParaRPr>
              <a:solidFill>
                <a:srgbClr val="434343"/>
              </a:solidFill>
            </a:endParaRPr>
          </a:p>
          <a:p>
            <a:pPr marL="0" lvl="0" indent="0" algn="ctr" rtl="0">
              <a:spcBef>
                <a:spcPts val="0"/>
              </a:spcBef>
              <a:spcAft>
                <a:spcPts val="0"/>
              </a:spcAft>
              <a:buNone/>
            </a:pPr>
            <a:r>
              <a:rPr lang="en">
                <a:solidFill>
                  <a:srgbClr val="434343"/>
                </a:solidFill>
              </a:rPr>
              <a:t>yourcompany.com</a:t>
            </a:r>
            <a:endParaRPr/>
          </a:p>
        </p:txBody>
      </p:sp>
      <p:sp>
        <p:nvSpPr>
          <p:cNvPr id="565" name="Google Shape;565;p49"/>
          <p:cNvSpPr txBox="1">
            <a:spLocks noGrp="1"/>
          </p:cNvSpPr>
          <p:nvPr>
            <p:ph type="subTitle" idx="2"/>
          </p:nvPr>
        </p:nvSpPr>
        <p:spPr>
          <a:xfrm>
            <a:off x="2425000" y="3528250"/>
            <a:ext cx="4293900" cy="45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cxnSp>
        <p:nvCxnSpPr>
          <p:cNvPr id="566" name="Google Shape;566;p49"/>
          <p:cNvCxnSpPr/>
          <p:nvPr/>
        </p:nvCxnSpPr>
        <p:spPr>
          <a:xfrm>
            <a:off x="3324300" y="1554781"/>
            <a:ext cx="2495400" cy="0"/>
          </a:xfrm>
          <a:prstGeom prst="straightConnector1">
            <a:avLst/>
          </a:prstGeom>
          <a:noFill/>
          <a:ln w="9525" cap="flat" cmpd="sng">
            <a:solidFill>
              <a:schemeClr val="dk1"/>
            </a:solidFill>
            <a:prstDash val="solid"/>
            <a:round/>
            <a:headEnd type="none" w="med" len="med"/>
            <a:tailEnd type="none" w="med" len="med"/>
          </a:ln>
        </p:spPr>
      </p:cxnSp>
      <p:grpSp>
        <p:nvGrpSpPr>
          <p:cNvPr id="567" name="Google Shape;567;p49"/>
          <p:cNvGrpSpPr/>
          <p:nvPr/>
        </p:nvGrpSpPr>
        <p:grpSpPr>
          <a:xfrm>
            <a:off x="2843091" y="3017000"/>
            <a:ext cx="387681" cy="387681"/>
            <a:chOff x="4933458" y="1687279"/>
            <a:chExt cx="397907" cy="397907"/>
          </a:xfrm>
        </p:grpSpPr>
        <p:sp>
          <p:nvSpPr>
            <p:cNvPr id="568" name="Google Shape;568;p4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49"/>
          <p:cNvGrpSpPr/>
          <p:nvPr/>
        </p:nvGrpSpPr>
        <p:grpSpPr>
          <a:xfrm>
            <a:off x="3610291" y="3017000"/>
            <a:ext cx="387681" cy="387661"/>
            <a:chOff x="266768" y="1721375"/>
            <a:chExt cx="397907" cy="397887"/>
          </a:xfrm>
        </p:grpSpPr>
        <p:sp>
          <p:nvSpPr>
            <p:cNvPr id="571" name="Google Shape;571;p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49"/>
          <p:cNvGrpSpPr/>
          <p:nvPr/>
        </p:nvGrpSpPr>
        <p:grpSpPr>
          <a:xfrm>
            <a:off x="5144650" y="3017000"/>
            <a:ext cx="387661" cy="387661"/>
            <a:chOff x="1379798" y="1723250"/>
            <a:chExt cx="397887" cy="397887"/>
          </a:xfrm>
        </p:grpSpPr>
        <p:sp>
          <p:nvSpPr>
            <p:cNvPr id="574" name="Google Shape;574;p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49"/>
          <p:cNvGrpSpPr/>
          <p:nvPr/>
        </p:nvGrpSpPr>
        <p:grpSpPr>
          <a:xfrm>
            <a:off x="4377490" y="3017000"/>
            <a:ext cx="387641" cy="387661"/>
            <a:chOff x="864491" y="1723250"/>
            <a:chExt cx="397866" cy="397887"/>
          </a:xfrm>
        </p:grpSpPr>
        <p:sp>
          <p:nvSpPr>
            <p:cNvPr id="579" name="Google Shape;579;p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9"/>
          <p:cNvGrpSpPr/>
          <p:nvPr/>
        </p:nvGrpSpPr>
        <p:grpSpPr>
          <a:xfrm>
            <a:off x="5911829" y="3017000"/>
            <a:ext cx="388966" cy="388966"/>
            <a:chOff x="1190625" y="238125"/>
            <a:chExt cx="5235075" cy="5235075"/>
          </a:xfrm>
        </p:grpSpPr>
        <p:sp>
          <p:nvSpPr>
            <p:cNvPr id="583" name="Google Shape;583;p4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Outdoor activities icon pack</a:t>
            </a:r>
            <a:endParaRPr/>
          </a:p>
        </p:txBody>
      </p:sp>
      <p:grpSp>
        <p:nvGrpSpPr>
          <p:cNvPr id="590" name="Google Shape;590;p50"/>
          <p:cNvGrpSpPr/>
          <p:nvPr/>
        </p:nvGrpSpPr>
        <p:grpSpPr>
          <a:xfrm>
            <a:off x="2763671" y="2578735"/>
            <a:ext cx="358409" cy="394968"/>
            <a:chOff x="1928950" y="3098750"/>
            <a:chExt cx="260775" cy="287375"/>
          </a:xfrm>
        </p:grpSpPr>
        <p:sp>
          <p:nvSpPr>
            <p:cNvPr id="591" name="Google Shape;591;p50"/>
            <p:cNvSpPr/>
            <p:nvPr/>
          </p:nvSpPr>
          <p:spPr>
            <a:xfrm>
              <a:off x="1928950" y="3098750"/>
              <a:ext cx="260775" cy="249625"/>
            </a:xfrm>
            <a:custGeom>
              <a:avLst/>
              <a:gdLst/>
              <a:ahLst/>
              <a:cxnLst/>
              <a:rect l="l" t="t" r="r" b="b"/>
              <a:pathLst>
                <a:path w="10431" h="9985" extrusionOk="0">
                  <a:moveTo>
                    <a:pt x="2501" y="959"/>
                  </a:moveTo>
                  <a:lnTo>
                    <a:pt x="2501" y="2102"/>
                  </a:lnTo>
                  <a:lnTo>
                    <a:pt x="1334" y="2102"/>
                  </a:lnTo>
                  <a:cubicBezTo>
                    <a:pt x="1429" y="1840"/>
                    <a:pt x="1572" y="1602"/>
                    <a:pt x="1762" y="1388"/>
                  </a:cubicBezTo>
                  <a:cubicBezTo>
                    <a:pt x="1977" y="1197"/>
                    <a:pt x="2239" y="1031"/>
                    <a:pt x="2501" y="959"/>
                  </a:cubicBezTo>
                  <a:close/>
                  <a:moveTo>
                    <a:pt x="3072" y="864"/>
                  </a:moveTo>
                  <a:cubicBezTo>
                    <a:pt x="3453" y="864"/>
                    <a:pt x="3834" y="959"/>
                    <a:pt x="4239" y="1126"/>
                  </a:cubicBezTo>
                  <a:lnTo>
                    <a:pt x="4239" y="2102"/>
                  </a:lnTo>
                  <a:lnTo>
                    <a:pt x="3072" y="2102"/>
                  </a:lnTo>
                  <a:lnTo>
                    <a:pt x="3072" y="864"/>
                  </a:lnTo>
                  <a:close/>
                  <a:moveTo>
                    <a:pt x="4787" y="1483"/>
                  </a:moveTo>
                  <a:cubicBezTo>
                    <a:pt x="4906" y="1578"/>
                    <a:pt x="5025" y="1674"/>
                    <a:pt x="5120" y="1769"/>
                  </a:cubicBezTo>
                  <a:cubicBezTo>
                    <a:pt x="5239" y="1864"/>
                    <a:pt x="5335" y="1983"/>
                    <a:pt x="5430" y="2102"/>
                  </a:cubicBezTo>
                  <a:lnTo>
                    <a:pt x="4787" y="2102"/>
                  </a:lnTo>
                  <a:lnTo>
                    <a:pt x="4787" y="1483"/>
                  </a:lnTo>
                  <a:close/>
                  <a:moveTo>
                    <a:pt x="2501" y="2698"/>
                  </a:moveTo>
                  <a:lnTo>
                    <a:pt x="2501" y="3865"/>
                  </a:lnTo>
                  <a:lnTo>
                    <a:pt x="1524" y="3865"/>
                  </a:lnTo>
                  <a:cubicBezTo>
                    <a:pt x="1334" y="3484"/>
                    <a:pt x="1262" y="3055"/>
                    <a:pt x="1286" y="2698"/>
                  </a:cubicBezTo>
                  <a:close/>
                  <a:moveTo>
                    <a:pt x="4263" y="2698"/>
                  </a:moveTo>
                  <a:lnTo>
                    <a:pt x="4263" y="3365"/>
                  </a:lnTo>
                  <a:lnTo>
                    <a:pt x="4263" y="3865"/>
                  </a:lnTo>
                  <a:lnTo>
                    <a:pt x="3096" y="3865"/>
                  </a:lnTo>
                  <a:lnTo>
                    <a:pt x="3096" y="2698"/>
                  </a:lnTo>
                  <a:close/>
                  <a:moveTo>
                    <a:pt x="5787" y="2698"/>
                  </a:moveTo>
                  <a:cubicBezTo>
                    <a:pt x="5954" y="3103"/>
                    <a:pt x="6049" y="3484"/>
                    <a:pt x="6049" y="3865"/>
                  </a:cubicBezTo>
                  <a:lnTo>
                    <a:pt x="4834" y="3865"/>
                  </a:lnTo>
                  <a:cubicBezTo>
                    <a:pt x="4787" y="3698"/>
                    <a:pt x="4787" y="3507"/>
                    <a:pt x="4787" y="3341"/>
                  </a:cubicBezTo>
                  <a:lnTo>
                    <a:pt x="4787" y="2698"/>
                  </a:lnTo>
                  <a:close/>
                  <a:moveTo>
                    <a:pt x="2477" y="4389"/>
                  </a:moveTo>
                  <a:lnTo>
                    <a:pt x="2477" y="5032"/>
                  </a:lnTo>
                  <a:cubicBezTo>
                    <a:pt x="2358" y="4936"/>
                    <a:pt x="2239" y="4841"/>
                    <a:pt x="2143" y="4722"/>
                  </a:cubicBezTo>
                  <a:cubicBezTo>
                    <a:pt x="2048" y="4651"/>
                    <a:pt x="1929" y="4531"/>
                    <a:pt x="1858" y="4389"/>
                  </a:cubicBezTo>
                  <a:close/>
                  <a:moveTo>
                    <a:pt x="5954" y="4412"/>
                  </a:moveTo>
                  <a:cubicBezTo>
                    <a:pt x="5859" y="4674"/>
                    <a:pt x="5716" y="4912"/>
                    <a:pt x="5549" y="5127"/>
                  </a:cubicBezTo>
                  <a:cubicBezTo>
                    <a:pt x="5335" y="5317"/>
                    <a:pt x="5073" y="5484"/>
                    <a:pt x="4787" y="5555"/>
                  </a:cubicBezTo>
                  <a:lnTo>
                    <a:pt x="4787" y="4412"/>
                  </a:lnTo>
                  <a:close/>
                  <a:moveTo>
                    <a:pt x="4263" y="4389"/>
                  </a:moveTo>
                  <a:lnTo>
                    <a:pt x="4263" y="5651"/>
                  </a:lnTo>
                  <a:cubicBezTo>
                    <a:pt x="3882" y="5651"/>
                    <a:pt x="3477" y="5555"/>
                    <a:pt x="3096" y="5389"/>
                  </a:cubicBezTo>
                  <a:lnTo>
                    <a:pt x="3096" y="4389"/>
                  </a:lnTo>
                  <a:close/>
                  <a:moveTo>
                    <a:pt x="3103" y="1"/>
                  </a:moveTo>
                  <a:cubicBezTo>
                    <a:pt x="2376" y="1"/>
                    <a:pt x="1685" y="251"/>
                    <a:pt x="1167" y="769"/>
                  </a:cubicBezTo>
                  <a:cubicBezTo>
                    <a:pt x="0" y="1936"/>
                    <a:pt x="191" y="3984"/>
                    <a:pt x="1548" y="5341"/>
                  </a:cubicBezTo>
                  <a:cubicBezTo>
                    <a:pt x="2314" y="6107"/>
                    <a:pt x="3266" y="6500"/>
                    <a:pt x="4156" y="6500"/>
                  </a:cubicBezTo>
                  <a:cubicBezTo>
                    <a:pt x="4456" y="6500"/>
                    <a:pt x="4749" y="6455"/>
                    <a:pt x="5025" y="6365"/>
                  </a:cubicBezTo>
                  <a:cubicBezTo>
                    <a:pt x="5906" y="6532"/>
                    <a:pt x="6692" y="6961"/>
                    <a:pt x="7335" y="7580"/>
                  </a:cubicBezTo>
                  <a:lnTo>
                    <a:pt x="9597" y="9842"/>
                  </a:lnTo>
                  <a:cubicBezTo>
                    <a:pt x="9681" y="9937"/>
                    <a:pt x="9806" y="9985"/>
                    <a:pt x="9931" y="9985"/>
                  </a:cubicBezTo>
                  <a:cubicBezTo>
                    <a:pt x="10056" y="9985"/>
                    <a:pt x="10181" y="9937"/>
                    <a:pt x="10264" y="9842"/>
                  </a:cubicBezTo>
                  <a:cubicBezTo>
                    <a:pt x="10359" y="9771"/>
                    <a:pt x="10431" y="9652"/>
                    <a:pt x="10431" y="9532"/>
                  </a:cubicBezTo>
                  <a:cubicBezTo>
                    <a:pt x="10383" y="9413"/>
                    <a:pt x="10336" y="9294"/>
                    <a:pt x="10240" y="9199"/>
                  </a:cubicBezTo>
                  <a:lnTo>
                    <a:pt x="7978" y="6937"/>
                  </a:lnTo>
                  <a:cubicBezTo>
                    <a:pt x="7359" y="6294"/>
                    <a:pt x="6930" y="5508"/>
                    <a:pt x="6763" y="4651"/>
                  </a:cubicBezTo>
                  <a:cubicBezTo>
                    <a:pt x="7097" y="3531"/>
                    <a:pt x="6740" y="2174"/>
                    <a:pt x="5739" y="1150"/>
                  </a:cubicBezTo>
                  <a:cubicBezTo>
                    <a:pt x="4984" y="395"/>
                    <a:pt x="4015" y="1"/>
                    <a:pt x="3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0"/>
            <p:cNvSpPr/>
            <p:nvPr/>
          </p:nvSpPr>
          <p:spPr>
            <a:xfrm>
              <a:off x="2042650" y="3285775"/>
              <a:ext cx="29800" cy="36425"/>
            </a:xfrm>
            <a:custGeom>
              <a:avLst/>
              <a:gdLst/>
              <a:ahLst/>
              <a:cxnLst/>
              <a:rect l="l" t="t" r="r" b="b"/>
              <a:pathLst>
                <a:path w="1192" h="1457" extrusionOk="0">
                  <a:moveTo>
                    <a:pt x="343" y="0"/>
                  </a:moveTo>
                  <a:cubicBezTo>
                    <a:pt x="241" y="0"/>
                    <a:pt x="138" y="24"/>
                    <a:pt x="48" y="75"/>
                  </a:cubicBezTo>
                  <a:lnTo>
                    <a:pt x="1" y="99"/>
                  </a:lnTo>
                  <a:lnTo>
                    <a:pt x="644" y="1456"/>
                  </a:lnTo>
                  <a:lnTo>
                    <a:pt x="668" y="1456"/>
                  </a:lnTo>
                  <a:cubicBezTo>
                    <a:pt x="1025" y="1266"/>
                    <a:pt x="1191" y="813"/>
                    <a:pt x="1025" y="456"/>
                  </a:cubicBezTo>
                  <a:cubicBezTo>
                    <a:pt x="929" y="265"/>
                    <a:pt x="787" y="99"/>
                    <a:pt x="596" y="51"/>
                  </a:cubicBezTo>
                  <a:cubicBezTo>
                    <a:pt x="519" y="18"/>
                    <a:pt x="431" y="0"/>
                    <a:pt x="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0"/>
            <p:cNvSpPr/>
            <p:nvPr/>
          </p:nvSpPr>
          <p:spPr>
            <a:xfrm>
              <a:off x="2026575" y="3291200"/>
              <a:ext cx="24450" cy="37550"/>
            </a:xfrm>
            <a:custGeom>
              <a:avLst/>
              <a:gdLst/>
              <a:ahLst/>
              <a:cxnLst/>
              <a:rect l="l" t="t" r="r" b="b"/>
              <a:pathLst>
                <a:path w="978" h="1502" extrusionOk="0">
                  <a:moveTo>
                    <a:pt x="358" y="1"/>
                  </a:moveTo>
                  <a:lnTo>
                    <a:pt x="1" y="167"/>
                  </a:lnTo>
                  <a:lnTo>
                    <a:pt x="620" y="1501"/>
                  </a:lnTo>
                  <a:lnTo>
                    <a:pt x="977" y="1358"/>
                  </a:lnTo>
                  <a:lnTo>
                    <a:pt x="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0"/>
            <p:cNvSpPr/>
            <p:nvPr/>
          </p:nvSpPr>
          <p:spPr>
            <a:xfrm>
              <a:off x="1939650" y="3299550"/>
              <a:ext cx="94100" cy="86575"/>
            </a:xfrm>
            <a:custGeom>
              <a:avLst/>
              <a:gdLst/>
              <a:ahLst/>
              <a:cxnLst/>
              <a:rect l="l" t="t" r="r" b="b"/>
              <a:pathLst>
                <a:path w="3764" h="3463" extrusionOk="0">
                  <a:moveTo>
                    <a:pt x="3144" y="0"/>
                  </a:moveTo>
                  <a:lnTo>
                    <a:pt x="144" y="334"/>
                  </a:lnTo>
                  <a:cubicBezTo>
                    <a:pt x="1" y="381"/>
                    <a:pt x="191" y="1167"/>
                    <a:pt x="620" y="2024"/>
                  </a:cubicBezTo>
                  <a:cubicBezTo>
                    <a:pt x="999" y="2827"/>
                    <a:pt x="1420" y="3462"/>
                    <a:pt x="1589" y="3462"/>
                  </a:cubicBezTo>
                  <a:cubicBezTo>
                    <a:pt x="1601" y="3462"/>
                    <a:pt x="1611" y="3459"/>
                    <a:pt x="1620" y="3453"/>
                  </a:cubicBezTo>
                  <a:lnTo>
                    <a:pt x="3763" y="1334"/>
                  </a:lnTo>
                  <a:lnTo>
                    <a:pt x="3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50"/>
          <p:cNvGrpSpPr/>
          <p:nvPr/>
        </p:nvGrpSpPr>
        <p:grpSpPr>
          <a:xfrm>
            <a:off x="7514525" y="3902179"/>
            <a:ext cx="402596" cy="346933"/>
            <a:chOff x="5385625" y="4061675"/>
            <a:chExt cx="292925" cy="252425"/>
          </a:xfrm>
        </p:grpSpPr>
        <p:sp>
          <p:nvSpPr>
            <p:cNvPr id="596" name="Google Shape;596;p50"/>
            <p:cNvSpPr/>
            <p:nvPr/>
          </p:nvSpPr>
          <p:spPr>
            <a:xfrm>
              <a:off x="5559450" y="4061675"/>
              <a:ext cx="59575" cy="51950"/>
            </a:xfrm>
            <a:custGeom>
              <a:avLst/>
              <a:gdLst/>
              <a:ahLst/>
              <a:cxnLst/>
              <a:rect l="l" t="t" r="r" b="b"/>
              <a:pathLst>
                <a:path w="2383" h="2078" extrusionOk="0">
                  <a:moveTo>
                    <a:pt x="1192" y="0"/>
                  </a:moveTo>
                  <a:cubicBezTo>
                    <a:pt x="837" y="0"/>
                    <a:pt x="493" y="180"/>
                    <a:pt x="287" y="498"/>
                  </a:cubicBezTo>
                  <a:cubicBezTo>
                    <a:pt x="1" y="1022"/>
                    <a:pt x="168" y="1641"/>
                    <a:pt x="644" y="1927"/>
                  </a:cubicBezTo>
                  <a:cubicBezTo>
                    <a:pt x="811" y="2030"/>
                    <a:pt x="993" y="2077"/>
                    <a:pt x="1173" y="2077"/>
                  </a:cubicBezTo>
                  <a:cubicBezTo>
                    <a:pt x="1533" y="2077"/>
                    <a:pt x="1882" y="1887"/>
                    <a:pt x="2073" y="1569"/>
                  </a:cubicBezTo>
                  <a:cubicBezTo>
                    <a:pt x="2382" y="1069"/>
                    <a:pt x="2192" y="450"/>
                    <a:pt x="1716" y="140"/>
                  </a:cubicBezTo>
                  <a:cubicBezTo>
                    <a:pt x="1549" y="45"/>
                    <a:pt x="1369" y="0"/>
                    <a:pt x="1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0"/>
            <p:cNvSpPr/>
            <p:nvPr/>
          </p:nvSpPr>
          <p:spPr>
            <a:xfrm>
              <a:off x="5385625" y="4099125"/>
              <a:ext cx="292925" cy="214975"/>
            </a:xfrm>
            <a:custGeom>
              <a:avLst/>
              <a:gdLst/>
              <a:ahLst/>
              <a:cxnLst/>
              <a:rect l="l" t="t" r="r" b="b"/>
              <a:pathLst>
                <a:path w="11717" h="8599" extrusionOk="0">
                  <a:moveTo>
                    <a:pt x="6406" y="2215"/>
                  </a:moveTo>
                  <a:lnTo>
                    <a:pt x="6430" y="2572"/>
                  </a:lnTo>
                  <a:cubicBezTo>
                    <a:pt x="6478" y="2739"/>
                    <a:pt x="6525" y="2858"/>
                    <a:pt x="6668" y="2929"/>
                  </a:cubicBezTo>
                  <a:cubicBezTo>
                    <a:pt x="6763" y="3000"/>
                    <a:pt x="6859" y="3000"/>
                    <a:pt x="6906" y="3000"/>
                  </a:cubicBezTo>
                  <a:cubicBezTo>
                    <a:pt x="6978" y="3000"/>
                    <a:pt x="7025" y="3000"/>
                    <a:pt x="7097" y="2977"/>
                  </a:cubicBezTo>
                  <a:lnTo>
                    <a:pt x="8216" y="2548"/>
                  </a:lnTo>
                  <a:lnTo>
                    <a:pt x="8549" y="4167"/>
                  </a:lnTo>
                  <a:cubicBezTo>
                    <a:pt x="8145" y="4310"/>
                    <a:pt x="7740" y="4572"/>
                    <a:pt x="7478" y="4929"/>
                  </a:cubicBezTo>
                  <a:lnTo>
                    <a:pt x="7025" y="4644"/>
                  </a:lnTo>
                  <a:lnTo>
                    <a:pt x="7216" y="4334"/>
                  </a:lnTo>
                  <a:cubicBezTo>
                    <a:pt x="7311" y="4167"/>
                    <a:pt x="7335" y="3953"/>
                    <a:pt x="7263" y="3763"/>
                  </a:cubicBezTo>
                  <a:cubicBezTo>
                    <a:pt x="7216" y="3596"/>
                    <a:pt x="7073" y="3453"/>
                    <a:pt x="6882" y="3358"/>
                  </a:cubicBezTo>
                  <a:lnTo>
                    <a:pt x="5644" y="2858"/>
                  </a:lnTo>
                  <a:lnTo>
                    <a:pt x="6406" y="2215"/>
                  </a:lnTo>
                  <a:close/>
                  <a:moveTo>
                    <a:pt x="8669" y="4715"/>
                  </a:moveTo>
                  <a:lnTo>
                    <a:pt x="8883" y="5739"/>
                  </a:lnTo>
                  <a:lnTo>
                    <a:pt x="7978" y="5191"/>
                  </a:lnTo>
                  <a:cubicBezTo>
                    <a:pt x="8168" y="5001"/>
                    <a:pt x="8407" y="4810"/>
                    <a:pt x="8669" y="4715"/>
                  </a:cubicBezTo>
                  <a:close/>
                  <a:moveTo>
                    <a:pt x="3310" y="4882"/>
                  </a:moveTo>
                  <a:cubicBezTo>
                    <a:pt x="3739" y="5144"/>
                    <a:pt x="4001" y="5549"/>
                    <a:pt x="4096" y="6025"/>
                  </a:cubicBezTo>
                  <a:lnTo>
                    <a:pt x="2858" y="6025"/>
                  </a:lnTo>
                  <a:lnTo>
                    <a:pt x="2834" y="6001"/>
                  </a:lnTo>
                  <a:lnTo>
                    <a:pt x="3310" y="4882"/>
                  </a:lnTo>
                  <a:close/>
                  <a:moveTo>
                    <a:pt x="9288" y="4596"/>
                  </a:moveTo>
                  <a:cubicBezTo>
                    <a:pt x="10240" y="4596"/>
                    <a:pt x="11026" y="5382"/>
                    <a:pt x="11026" y="6334"/>
                  </a:cubicBezTo>
                  <a:cubicBezTo>
                    <a:pt x="11050" y="7287"/>
                    <a:pt x="10240" y="8049"/>
                    <a:pt x="9288" y="8049"/>
                  </a:cubicBezTo>
                  <a:cubicBezTo>
                    <a:pt x="8335" y="8049"/>
                    <a:pt x="7573" y="7287"/>
                    <a:pt x="7573" y="6334"/>
                  </a:cubicBezTo>
                  <a:cubicBezTo>
                    <a:pt x="7573" y="6096"/>
                    <a:pt x="7621" y="5882"/>
                    <a:pt x="7692" y="5715"/>
                  </a:cubicBezTo>
                  <a:lnTo>
                    <a:pt x="8740" y="6334"/>
                  </a:lnTo>
                  <a:cubicBezTo>
                    <a:pt x="8740" y="6668"/>
                    <a:pt x="9002" y="6906"/>
                    <a:pt x="9288" y="6906"/>
                  </a:cubicBezTo>
                  <a:cubicBezTo>
                    <a:pt x="9621" y="6906"/>
                    <a:pt x="9859" y="6620"/>
                    <a:pt x="9859" y="6334"/>
                  </a:cubicBezTo>
                  <a:cubicBezTo>
                    <a:pt x="9859" y="6096"/>
                    <a:pt x="9716" y="5882"/>
                    <a:pt x="9478" y="5787"/>
                  </a:cubicBezTo>
                  <a:lnTo>
                    <a:pt x="9240" y="4596"/>
                  </a:lnTo>
                  <a:close/>
                  <a:moveTo>
                    <a:pt x="2358" y="4644"/>
                  </a:moveTo>
                  <a:cubicBezTo>
                    <a:pt x="2501" y="4644"/>
                    <a:pt x="2620" y="4667"/>
                    <a:pt x="2786" y="4691"/>
                  </a:cubicBezTo>
                  <a:lnTo>
                    <a:pt x="2310" y="5834"/>
                  </a:lnTo>
                  <a:cubicBezTo>
                    <a:pt x="2000" y="5858"/>
                    <a:pt x="1786" y="6120"/>
                    <a:pt x="1834" y="6454"/>
                  </a:cubicBezTo>
                  <a:cubicBezTo>
                    <a:pt x="1858" y="6716"/>
                    <a:pt x="2048" y="6930"/>
                    <a:pt x="2310" y="6954"/>
                  </a:cubicBezTo>
                  <a:cubicBezTo>
                    <a:pt x="2330" y="6956"/>
                    <a:pt x="2351" y="6957"/>
                    <a:pt x="2370" y="6957"/>
                  </a:cubicBezTo>
                  <a:cubicBezTo>
                    <a:pt x="2580" y="6957"/>
                    <a:pt x="2749" y="6844"/>
                    <a:pt x="2858" y="6692"/>
                  </a:cubicBezTo>
                  <a:lnTo>
                    <a:pt x="4096" y="6692"/>
                  </a:lnTo>
                  <a:cubicBezTo>
                    <a:pt x="3929" y="7430"/>
                    <a:pt x="3215" y="8097"/>
                    <a:pt x="2358" y="8097"/>
                  </a:cubicBezTo>
                  <a:cubicBezTo>
                    <a:pt x="1405" y="8097"/>
                    <a:pt x="643" y="7311"/>
                    <a:pt x="643" y="6358"/>
                  </a:cubicBezTo>
                  <a:cubicBezTo>
                    <a:pt x="643" y="5406"/>
                    <a:pt x="1405" y="4644"/>
                    <a:pt x="2358" y="4644"/>
                  </a:cubicBezTo>
                  <a:close/>
                  <a:moveTo>
                    <a:pt x="6465" y="1"/>
                  </a:moveTo>
                  <a:cubicBezTo>
                    <a:pt x="6202" y="1"/>
                    <a:pt x="5974" y="113"/>
                    <a:pt x="5858" y="190"/>
                  </a:cubicBezTo>
                  <a:lnTo>
                    <a:pt x="3334" y="2215"/>
                  </a:lnTo>
                  <a:cubicBezTo>
                    <a:pt x="3239" y="2286"/>
                    <a:pt x="3191" y="2357"/>
                    <a:pt x="3167" y="2477"/>
                  </a:cubicBezTo>
                  <a:cubicBezTo>
                    <a:pt x="3096" y="2596"/>
                    <a:pt x="3096" y="2762"/>
                    <a:pt x="3120" y="2881"/>
                  </a:cubicBezTo>
                  <a:cubicBezTo>
                    <a:pt x="2929" y="2905"/>
                    <a:pt x="2763" y="3048"/>
                    <a:pt x="2763" y="3262"/>
                  </a:cubicBezTo>
                  <a:cubicBezTo>
                    <a:pt x="2763" y="3477"/>
                    <a:pt x="2953" y="3643"/>
                    <a:pt x="3167" y="3643"/>
                  </a:cubicBezTo>
                  <a:lnTo>
                    <a:pt x="3001" y="4048"/>
                  </a:lnTo>
                  <a:cubicBezTo>
                    <a:pt x="2810" y="3977"/>
                    <a:pt x="2596" y="3953"/>
                    <a:pt x="2381" y="3953"/>
                  </a:cubicBezTo>
                  <a:cubicBezTo>
                    <a:pt x="1072" y="3953"/>
                    <a:pt x="0" y="5048"/>
                    <a:pt x="71" y="6382"/>
                  </a:cubicBezTo>
                  <a:cubicBezTo>
                    <a:pt x="119" y="7573"/>
                    <a:pt x="1072" y="8525"/>
                    <a:pt x="2262" y="8597"/>
                  </a:cubicBezTo>
                  <a:cubicBezTo>
                    <a:pt x="2292" y="8598"/>
                    <a:pt x="2321" y="8598"/>
                    <a:pt x="2350" y="8598"/>
                  </a:cubicBezTo>
                  <a:cubicBezTo>
                    <a:pt x="3645" y="8598"/>
                    <a:pt x="4715" y="7567"/>
                    <a:pt x="4715" y="6263"/>
                  </a:cubicBezTo>
                  <a:cubicBezTo>
                    <a:pt x="4715" y="5406"/>
                    <a:pt x="4239" y="4667"/>
                    <a:pt x="3548" y="4263"/>
                  </a:cubicBezTo>
                  <a:lnTo>
                    <a:pt x="3810" y="3667"/>
                  </a:lnTo>
                  <a:lnTo>
                    <a:pt x="4239" y="3667"/>
                  </a:lnTo>
                  <a:lnTo>
                    <a:pt x="5668" y="4239"/>
                  </a:lnTo>
                  <a:lnTo>
                    <a:pt x="4906" y="5501"/>
                  </a:lnTo>
                  <a:cubicBezTo>
                    <a:pt x="4715" y="5811"/>
                    <a:pt x="4834" y="6239"/>
                    <a:pt x="5144" y="6406"/>
                  </a:cubicBezTo>
                  <a:cubicBezTo>
                    <a:pt x="5263" y="6477"/>
                    <a:pt x="5382" y="6501"/>
                    <a:pt x="5501" y="6501"/>
                  </a:cubicBezTo>
                  <a:cubicBezTo>
                    <a:pt x="5739" y="6501"/>
                    <a:pt x="5954" y="6382"/>
                    <a:pt x="6097" y="6168"/>
                  </a:cubicBezTo>
                  <a:lnTo>
                    <a:pt x="6787" y="5048"/>
                  </a:lnTo>
                  <a:lnTo>
                    <a:pt x="7240" y="5310"/>
                  </a:lnTo>
                  <a:cubicBezTo>
                    <a:pt x="7121" y="5620"/>
                    <a:pt x="7025" y="5906"/>
                    <a:pt x="7025" y="6263"/>
                  </a:cubicBezTo>
                  <a:cubicBezTo>
                    <a:pt x="7025" y="7545"/>
                    <a:pt x="8074" y="8598"/>
                    <a:pt x="9391" y="8598"/>
                  </a:cubicBezTo>
                  <a:cubicBezTo>
                    <a:pt x="9420" y="8598"/>
                    <a:pt x="9449" y="8598"/>
                    <a:pt x="9478" y="8597"/>
                  </a:cubicBezTo>
                  <a:cubicBezTo>
                    <a:pt x="10669" y="8525"/>
                    <a:pt x="11622" y="7573"/>
                    <a:pt x="11669" y="6382"/>
                  </a:cubicBezTo>
                  <a:cubicBezTo>
                    <a:pt x="11717" y="5120"/>
                    <a:pt x="10645" y="3977"/>
                    <a:pt x="9288" y="3977"/>
                  </a:cubicBezTo>
                  <a:lnTo>
                    <a:pt x="9121" y="3977"/>
                  </a:lnTo>
                  <a:lnTo>
                    <a:pt x="8788" y="2286"/>
                  </a:lnTo>
                  <a:lnTo>
                    <a:pt x="8907" y="2262"/>
                  </a:lnTo>
                  <a:cubicBezTo>
                    <a:pt x="9145" y="2167"/>
                    <a:pt x="9288" y="1857"/>
                    <a:pt x="9192" y="1619"/>
                  </a:cubicBezTo>
                  <a:cubicBezTo>
                    <a:pt x="9136" y="1432"/>
                    <a:pt x="8933" y="1304"/>
                    <a:pt x="8733" y="1304"/>
                  </a:cubicBezTo>
                  <a:cubicBezTo>
                    <a:pt x="8678" y="1304"/>
                    <a:pt x="8624" y="1313"/>
                    <a:pt x="8573" y="1333"/>
                  </a:cubicBezTo>
                  <a:lnTo>
                    <a:pt x="7359" y="1762"/>
                  </a:lnTo>
                  <a:lnTo>
                    <a:pt x="7287" y="1333"/>
                  </a:lnTo>
                  <a:cubicBezTo>
                    <a:pt x="7454" y="1024"/>
                    <a:pt x="7406" y="619"/>
                    <a:pt x="7168" y="333"/>
                  </a:cubicBezTo>
                  <a:cubicBezTo>
                    <a:pt x="6939" y="82"/>
                    <a:pt x="6689" y="1"/>
                    <a:pt x="6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50"/>
          <p:cNvGrpSpPr/>
          <p:nvPr/>
        </p:nvGrpSpPr>
        <p:grpSpPr>
          <a:xfrm>
            <a:off x="7516140" y="3221302"/>
            <a:ext cx="398542" cy="398507"/>
            <a:chOff x="5386800" y="3566275"/>
            <a:chExt cx="289975" cy="289950"/>
          </a:xfrm>
        </p:grpSpPr>
        <p:sp>
          <p:nvSpPr>
            <p:cNvPr id="599" name="Google Shape;599;p50"/>
            <p:cNvSpPr/>
            <p:nvPr/>
          </p:nvSpPr>
          <p:spPr>
            <a:xfrm>
              <a:off x="5489200" y="3696050"/>
              <a:ext cx="83975" cy="38125"/>
            </a:xfrm>
            <a:custGeom>
              <a:avLst/>
              <a:gdLst/>
              <a:ahLst/>
              <a:cxnLst/>
              <a:rect l="l" t="t" r="r" b="b"/>
              <a:pathLst>
                <a:path w="3359" h="1525" extrusionOk="0">
                  <a:moveTo>
                    <a:pt x="1" y="1"/>
                  </a:moveTo>
                  <a:lnTo>
                    <a:pt x="1" y="1525"/>
                  </a:lnTo>
                  <a:lnTo>
                    <a:pt x="3359" y="1525"/>
                  </a:lnTo>
                  <a:lnTo>
                    <a:pt x="33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0"/>
            <p:cNvSpPr/>
            <p:nvPr/>
          </p:nvSpPr>
          <p:spPr>
            <a:xfrm>
              <a:off x="5489200" y="3743675"/>
              <a:ext cx="83375" cy="49450"/>
            </a:xfrm>
            <a:custGeom>
              <a:avLst/>
              <a:gdLst/>
              <a:ahLst/>
              <a:cxnLst/>
              <a:rect l="l" t="t" r="r" b="b"/>
              <a:pathLst>
                <a:path w="3335" h="1978" extrusionOk="0">
                  <a:moveTo>
                    <a:pt x="1" y="1"/>
                  </a:moveTo>
                  <a:lnTo>
                    <a:pt x="1" y="1025"/>
                  </a:lnTo>
                  <a:cubicBezTo>
                    <a:pt x="1" y="1549"/>
                    <a:pt x="429" y="1977"/>
                    <a:pt x="953" y="1977"/>
                  </a:cubicBezTo>
                  <a:lnTo>
                    <a:pt x="2382" y="1977"/>
                  </a:lnTo>
                  <a:cubicBezTo>
                    <a:pt x="2930" y="1977"/>
                    <a:pt x="3335" y="1549"/>
                    <a:pt x="3335" y="1025"/>
                  </a:cubicBezTo>
                  <a:lnTo>
                    <a:pt x="3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0"/>
            <p:cNvSpPr/>
            <p:nvPr/>
          </p:nvSpPr>
          <p:spPr>
            <a:xfrm>
              <a:off x="5386800" y="3566275"/>
              <a:ext cx="289975" cy="289950"/>
            </a:xfrm>
            <a:custGeom>
              <a:avLst/>
              <a:gdLst/>
              <a:ahLst/>
              <a:cxnLst/>
              <a:rect l="l" t="t" r="r" b="b"/>
              <a:pathLst>
                <a:path w="11599" h="11598" extrusionOk="0">
                  <a:moveTo>
                    <a:pt x="5764" y="1858"/>
                  </a:moveTo>
                  <a:cubicBezTo>
                    <a:pt x="5978" y="1858"/>
                    <a:pt x="6169" y="1929"/>
                    <a:pt x="6454" y="2072"/>
                  </a:cubicBezTo>
                  <a:cubicBezTo>
                    <a:pt x="7121" y="2453"/>
                    <a:pt x="8026" y="3620"/>
                    <a:pt x="8026" y="4644"/>
                  </a:cubicBezTo>
                  <a:lnTo>
                    <a:pt x="8026" y="8145"/>
                  </a:lnTo>
                  <a:cubicBezTo>
                    <a:pt x="8050" y="8978"/>
                    <a:pt x="7383" y="9669"/>
                    <a:pt x="6502" y="9669"/>
                  </a:cubicBezTo>
                  <a:lnTo>
                    <a:pt x="5049" y="9669"/>
                  </a:lnTo>
                  <a:cubicBezTo>
                    <a:pt x="4216" y="9669"/>
                    <a:pt x="3501" y="8978"/>
                    <a:pt x="3501" y="8121"/>
                  </a:cubicBezTo>
                  <a:lnTo>
                    <a:pt x="3501" y="4644"/>
                  </a:lnTo>
                  <a:cubicBezTo>
                    <a:pt x="3501" y="3620"/>
                    <a:pt x="4430" y="2453"/>
                    <a:pt x="5073" y="2072"/>
                  </a:cubicBezTo>
                  <a:cubicBezTo>
                    <a:pt x="5311" y="1929"/>
                    <a:pt x="5549" y="1858"/>
                    <a:pt x="5764" y="1858"/>
                  </a:cubicBezTo>
                  <a:close/>
                  <a:moveTo>
                    <a:pt x="5788" y="0"/>
                  </a:moveTo>
                  <a:cubicBezTo>
                    <a:pt x="4549" y="0"/>
                    <a:pt x="2549" y="2024"/>
                    <a:pt x="2549" y="3882"/>
                  </a:cubicBezTo>
                  <a:lnTo>
                    <a:pt x="2549" y="4096"/>
                  </a:lnTo>
                  <a:lnTo>
                    <a:pt x="263" y="5168"/>
                  </a:lnTo>
                  <a:cubicBezTo>
                    <a:pt x="72" y="5263"/>
                    <a:pt x="1" y="5501"/>
                    <a:pt x="72" y="5668"/>
                  </a:cubicBezTo>
                  <a:cubicBezTo>
                    <a:pt x="144" y="5835"/>
                    <a:pt x="286" y="5882"/>
                    <a:pt x="429" y="5882"/>
                  </a:cubicBezTo>
                  <a:cubicBezTo>
                    <a:pt x="501" y="5882"/>
                    <a:pt x="548" y="5882"/>
                    <a:pt x="596" y="5858"/>
                  </a:cubicBezTo>
                  <a:lnTo>
                    <a:pt x="2573" y="4930"/>
                  </a:lnTo>
                  <a:lnTo>
                    <a:pt x="2573" y="6001"/>
                  </a:lnTo>
                  <a:lnTo>
                    <a:pt x="263" y="7073"/>
                  </a:lnTo>
                  <a:cubicBezTo>
                    <a:pt x="72" y="7168"/>
                    <a:pt x="1" y="7406"/>
                    <a:pt x="72" y="7573"/>
                  </a:cubicBezTo>
                  <a:cubicBezTo>
                    <a:pt x="144" y="7740"/>
                    <a:pt x="286" y="7787"/>
                    <a:pt x="429" y="7787"/>
                  </a:cubicBezTo>
                  <a:cubicBezTo>
                    <a:pt x="501" y="7787"/>
                    <a:pt x="548" y="7787"/>
                    <a:pt x="596" y="7763"/>
                  </a:cubicBezTo>
                  <a:lnTo>
                    <a:pt x="2573" y="6835"/>
                  </a:lnTo>
                  <a:lnTo>
                    <a:pt x="2573" y="9573"/>
                  </a:lnTo>
                  <a:cubicBezTo>
                    <a:pt x="2573" y="10716"/>
                    <a:pt x="4573" y="11598"/>
                    <a:pt x="4573" y="11598"/>
                  </a:cubicBezTo>
                  <a:lnTo>
                    <a:pt x="6978" y="11598"/>
                  </a:lnTo>
                  <a:cubicBezTo>
                    <a:pt x="6978" y="11598"/>
                    <a:pt x="9003" y="10669"/>
                    <a:pt x="8979" y="9573"/>
                  </a:cubicBezTo>
                  <a:lnTo>
                    <a:pt x="8979" y="6835"/>
                  </a:lnTo>
                  <a:lnTo>
                    <a:pt x="10979" y="7763"/>
                  </a:lnTo>
                  <a:cubicBezTo>
                    <a:pt x="11027" y="7787"/>
                    <a:pt x="11098" y="7787"/>
                    <a:pt x="11122" y="7787"/>
                  </a:cubicBezTo>
                  <a:cubicBezTo>
                    <a:pt x="11265" y="7787"/>
                    <a:pt x="11432" y="7692"/>
                    <a:pt x="11479" y="7573"/>
                  </a:cubicBezTo>
                  <a:cubicBezTo>
                    <a:pt x="11575" y="7406"/>
                    <a:pt x="11503" y="7168"/>
                    <a:pt x="11313" y="7073"/>
                  </a:cubicBezTo>
                  <a:lnTo>
                    <a:pt x="9003" y="6001"/>
                  </a:lnTo>
                  <a:lnTo>
                    <a:pt x="9003" y="4930"/>
                  </a:lnTo>
                  <a:lnTo>
                    <a:pt x="10979" y="5858"/>
                  </a:lnTo>
                  <a:cubicBezTo>
                    <a:pt x="11027" y="5882"/>
                    <a:pt x="11098" y="5882"/>
                    <a:pt x="11146" y="5882"/>
                  </a:cubicBezTo>
                  <a:cubicBezTo>
                    <a:pt x="11313" y="5882"/>
                    <a:pt x="11455" y="5787"/>
                    <a:pt x="11503" y="5668"/>
                  </a:cubicBezTo>
                  <a:cubicBezTo>
                    <a:pt x="11598" y="5501"/>
                    <a:pt x="11503" y="5263"/>
                    <a:pt x="11336" y="5168"/>
                  </a:cubicBezTo>
                  <a:lnTo>
                    <a:pt x="9050" y="4096"/>
                  </a:lnTo>
                  <a:lnTo>
                    <a:pt x="9050" y="3882"/>
                  </a:lnTo>
                  <a:cubicBezTo>
                    <a:pt x="9050" y="2024"/>
                    <a:pt x="7050" y="0"/>
                    <a:pt x="5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0"/>
            <p:cNvSpPr/>
            <p:nvPr/>
          </p:nvSpPr>
          <p:spPr>
            <a:xfrm>
              <a:off x="5489800" y="3627000"/>
              <a:ext cx="83975" cy="58350"/>
            </a:xfrm>
            <a:custGeom>
              <a:avLst/>
              <a:gdLst/>
              <a:ahLst/>
              <a:cxnLst/>
              <a:rect l="l" t="t" r="r" b="b"/>
              <a:pathLst>
                <a:path w="3359" h="2334" extrusionOk="0">
                  <a:moveTo>
                    <a:pt x="1668" y="0"/>
                  </a:moveTo>
                  <a:cubicBezTo>
                    <a:pt x="1025" y="24"/>
                    <a:pt x="1" y="1381"/>
                    <a:pt x="1" y="2143"/>
                  </a:cubicBezTo>
                  <a:lnTo>
                    <a:pt x="1" y="2334"/>
                  </a:lnTo>
                  <a:lnTo>
                    <a:pt x="3358" y="2334"/>
                  </a:lnTo>
                  <a:lnTo>
                    <a:pt x="3358" y="2143"/>
                  </a:lnTo>
                  <a:cubicBezTo>
                    <a:pt x="3335" y="1381"/>
                    <a:pt x="2334" y="72"/>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50"/>
          <p:cNvGrpSpPr/>
          <p:nvPr/>
        </p:nvGrpSpPr>
        <p:grpSpPr>
          <a:xfrm>
            <a:off x="7533320" y="1938471"/>
            <a:ext cx="364182" cy="393388"/>
            <a:chOff x="5399300" y="2632900"/>
            <a:chExt cx="264975" cy="286225"/>
          </a:xfrm>
        </p:grpSpPr>
        <p:sp>
          <p:nvSpPr>
            <p:cNvPr id="604" name="Google Shape;604;p50"/>
            <p:cNvSpPr/>
            <p:nvPr/>
          </p:nvSpPr>
          <p:spPr>
            <a:xfrm>
              <a:off x="5399300" y="2688700"/>
              <a:ext cx="264975" cy="230425"/>
            </a:xfrm>
            <a:custGeom>
              <a:avLst/>
              <a:gdLst/>
              <a:ahLst/>
              <a:cxnLst/>
              <a:rect l="l" t="t" r="r" b="b"/>
              <a:pathLst>
                <a:path w="10599" h="9217" extrusionOk="0">
                  <a:moveTo>
                    <a:pt x="2406" y="882"/>
                  </a:moveTo>
                  <a:lnTo>
                    <a:pt x="2763" y="1287"/>
                  </a:lnTo>
                  <a:lnTo>
                    <a:pt x="2025" y="1239"/>
                  </a:lnTo>
                  <a:lnTo>
                    <a:pt x="2406" y="882"/>
                  </a:lnTo>
                  <a:close/>
                  <a:moveTo>
                    <a:pt x="1168" y="2025"/>
                  </a:moveTo>
                  <a:lnTo>
                    <a:pt x="1120" y="2763"/>
                  </a:lnTo>
                  <a:lnTo>
                    <a:pt x="739" y="2739"/>
                  </a:lnTo>
                  <a:cubicBezTo>
                    <a:pt x="834" y="2477"/>
                    <a:pt x="977" y="2239"/>
                    <a:pt x="1168" y="2025"/>
                  </a:cubicBezTo>
                  <a:close/>
                  <a:moveTo>
                    <a:pt x="1763" y="1811"/>
                  </a:moveTo>
                  <a:lnTo>
                    <a:pt x="2739" y="1882"/>
                  </a:lnTo>
                  <a:lnTo>
                    <a:pt x="2668" y="2858"/>
                  </a:lnTo>
                  <a:lnTo>
                    <a:pt x="1692" y="2787"/>
                  </a:lnTo>
                  <a:lnTo>
                    <a:pt x="1763" y="1811"/>
                  </a:lnTo>
                  <a:close/>
                  <a:moveTo>
                    <a:pt x="3359" y="1906"/>
                  </a:moveTo>
                  <a:lnTo>
                    <a:pt x="4264" y="2906"/>
                  </a:lnTo>
                  <a:lnTo>
                    <a:pt x="3287" y="2858"/>
                  </a:lnTo>
                  <a:lnTo>
                    <a:pt x="3359" y="1906"/>
                  </a:lnTo>
                  <a:close/>
                  <a:moveTo>
                    <a:pt x="4787" y="3525"/>
                  </a:moveTo>
                  <a:lnTo>
                    <a:pt x="5145" y="3930"/>
                  </a:lnTo>
                  <a:lnTo>
                    <a:pt x="4764" y="4287"/>
                  </a:lnTo>
                  <a:lnTo>
                    <a:pt x="4764" y="4287"/>
                  </a:lnTo>
                  <a:lnTo>
                    <a:pt x="4787" y="3525"/>
                  </a:lnTo>
                  <a:close/>
                  <a:moveTo>
                    <a:pt x="620" y="3311"/>
                  </a:moveTo>
                  <a:lnTo>
                    <a:pt x="1096" y="3335"/>
                  </a:lnTo>
                  <a:lnTo>
                    <a:pt x="1049" y="4311"/>
                  </a:lnTo>
                  <a:lnTo>
                    <a:pt x="834" y="4311"/>
                  </a:lnTo>
                  <a:cubicBezTo>
                    <a:pt x="715" y="3978"/>
                    <a:pt x="620" y="3668"/>
                    <a:pt x="620" y="3311"/>
                  </a:cubicBezTo>
                  <a:close/>
                  <a:moveTo>
                    <a:pt x="1668" y="3358"/>
                  </a:moveTo>
                  <a:lnTo>
                    <a:pt x="2644" y="3430"/>
                  </a:lnTo>
                  <a:lnTo>
                    <a:pt x="2597" y="4406"/>
                  </a:lnTo>
                  <a:lnTo>
                    <a:pt x="1596" y="4335"/>
                  </a:lnTo>
                  <a:lnTo>
                    <a:pt x="1668" y="3358"/>
                  </a:lnTo>
                  <a:close/>
                  <a:moveTo>
                    <a:pt x="3240" y="3430"/>
                  </a:moveTo>
                  <a:lnTo>
                    <a:pt x="4216" y="3478"/>
                  </a:lnTo>
                  <a:lnTo>
                    <a:pt x="4168" y="4454"/>
                  </a:lnTo>
                  <a:lnTo>
                    <a:pt x="3192" y="4406"/>
                  </a:lnTo>
                  <a:lnTo>
                    <a:pt x="3240" y="3430"/>
                  </a:lnTo>
                  <a:close/>
                  <a:moveTo>
                    <a:pt x="3144" y="5002"/>
                  </a:moveTo>
                  <a:lnTo>
                    <a:pt x="3906" y="5025"/>
                  </a:lnTo>
                  <a:cubicBezTo>
                    <a:pt x="3668" y="5216"/>
                    <a:pt x="3430" y="5335"/>
                    <a:pt x="3144" y="5383"/>
                  </a:cubicBezTo>
                  <a:lnTo>
                    <a:pt x="3144" y="5002"/>
                  </a:lnTo>
                  <a:close/>
                  <a:moveTo>
                    <a:pt x="1596" y="4906"/>
                  </a:moveTo>
                  <a:lnTo>
                    <a:pt x="2597" y="4978"/>
                  </a:lnTo>
                  <a:lnTo>
                    <a:pt x="2549" y="5454"/>
                  </a:lnTo>
                  <a:cubicBezTo>
                    <a:pt x="2192" y="5406"/>
                    <a:pt x="1882" y="5335"/>
                    <a:pt x="1596" y="5145"/>
                  </a:cubicBezTo>
                  <a:lnTo>
                    <a:pt x="1596" y="4906"/>
                  </a:lnTo>
                  <a:close/>
                  <a:moveTo>
                    <a:pt x="2620" y="1"/>
                  </a:moveTo>
                  <a:cubicBezTo>
                    <a:pt x="2525" y="1"/>
                    <a:pt x="2477" y="24"/>
                    <a:pt x="2406" y="96"/>
                  </a:cubicBezTo>
                  <a:lnTo>
                    <a:pt x="882" y="1453"/>
                  </a:lnTo>
                  <a:cubicBezTo>
                    <a:pt x="358" y="1930"/>
                    <a:pt x="48" y="2596"/>
                    <a:pt x="25" y="3263"/>
                  </a:cubicBezTo>
                  <a:cubicBezTo>
                    <a:pt x="1" y="3978"/>
                    <a:pt x="239" y="4644"/>
                    <a:pt x="715" y="5168"/>
                  </a:cubicBezTo>
                  <a:cubicBezTo>
                    <a:pt x="1215" y="5740"/>
                    <a:pt x="1930" y="6026"/>
                    <a:pt x="2668" y="6026"/>
                  </a:cubicBezTo>
                  <a:cubicBezTo>
                    <a:pt x="3335" y="6026"/>
                    <a:pt x="3954" y="5788"/>
                    <a:pt x="4430" y="5359"/>
                  </a:cubicBezTo>
                  <a:lnTo>
                    <a:pt x="5526" y="4359"/>
                  </a:lnTo>
                  <a:lnTo>
                    <a:pt x="9765" y="9074"/>
                  </a:lnTo>
                  <a:cubicBezTo>
                    <a:pt x="9836" y="9169"/>
                    <a:pt x="9979" y="9217"/>
                    <a:pt x="10098" y="9217"/>
                  </a:cubicBezTo>
                  <a:cubicBezTo>
                    <a:pt x="10170" y="9217"/>
                    <a:pt x="10289" y="9193"/>
                    <a:pt x="10384" y="9098"/>
                  </a:cubicBezTo>
                  <a:cubicBezTo>
                    <a:pt x="10574" y="8931"/>
                    <a:pt x="10598" y="8669"/>
                    <a:pt x="10408" y="8479"/>
                  </a:cubicBezTo>
                  <a:lnTo>
                    <a:pt x="2835" y="96"/>
                  </a:lnTo>
                  <a:cubicBezTo>
                    <a:pt x="2763" y="24"/>
                    <a:pt x="2716"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0"/>
            <p:cNvSpPr/>
            <p:nvPr/>
          </p:nvSpPr>
          <p:spPr>
            <a:xfrm>
              <a:off x="5539800" y="2673625"/>
              <a:ext cx="53625" cy="69675"/>
            </a:xfrm>
            <a:custGeom>
              <a:avLst/>
              <a:gdLst/>
              <a:ahLst/>
              <a:cxnLst/>
              <a:rect l="l" t="t" r="r" b="b"/>
              <a:pathLst>
                <a:path w="2145" h="2787" extrusionOk="0">
                  <a:moveTo>
                    <a:pt x="1008" y="0"/>
                  </a:moveTo>
                  <a:cubicBezTo>
                    <a:pt x="942" y="0"/>
                    <a:pt x="875" y="11"/>
                    <a:pt x="811" y="32"/>
                  </a:cubicBezTo>
                  <a:cubicBezTo>
                    <a:pt x="763" y="56"/>
                    <a:pt x="715" y="56"/>
                    <a:pt x="692" y="104"/>
                  </a:cubicBezTo>
                  <a:cubicBezTo>
                    <a:pt x="215" y="342"/>
                    <a:pt x="1" y="842"/>
                    <a:pt x="168" y="1223"/>
                  </a:cubicBezTo>
                  <a:cubicBezTo>
                    <a:pt x="311" y="1489"/>
                    <a:pt x="559" y="1614"/>
                    <a:pt x="883" y="1614"/>
                  </a:cubicBezTo>
                  <a:cubicBezTo>
                    <a:pt x="936" y="1614"/>
                    <a:pt x="992" y="1611"/>
                    <a:pt x="1049" y="1604"/>
                  </a:cubicBezTo>
                  <a:lnTo>
                    <a:pt x="1049" y="1604"/>
                  </a:lnTo>
                  <a:cubicBezTo>
                    <a:pt x="811" y="2152"/>
                    <a:pt x="906" y="2652"/>
                    <a:pt x="1168" y="2771"/>
                  </a:cubicBezTo>
                  <a:cubicBezTo>
                    <a:pt x="1198" y="2782"/>
                    <a:pt x="1230" y="2787"/>
                    <a:pt x="1263" y="2787"/>
                  </a:cubicBezTo>
                  <a:cubicBezTo>
                    <a:pt x="1515" y="2787"/>
                    <a:pt x="1836" y="2475"/>
                    <a:pt x="2025" y="2032"/>
                  </a:cubicBezTo>
                  <a:cubicBezTo>
                    <a:pt x="2049" y="1937"/>
                    <a:pt x="2097" y="1842"/>
                    <a:pt x="2120" y="1723"/>
                  </a:cubicBezTo>
                  <a:cubicBezTo>
                    <a:pt x="2144" y="1580"/>
                    <a:pt x="2120" y="1461"/>
                    <a:pt x="2049" y="1318"/>
                  </a:cubicBezTo>
                  <a:lnTo>
                    <a:pt x="1573" y="365"/>
                  </a:lnTo>
                  <a:cubicBezTo>
                    <a:pt x="1462" y="126"/>
                    <a:pt x="1237" y="0"/>
                    <a:pt x="1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p:nvPr/>
          </p:nvSpPr>
          <p:spPr>
            <a:xfrm>
              <a:off x="5583275" y="2655275"/>
              <a:ext cx="58375" cy="60475"/>
            </a:xfrm>
            <a:custGeom>
              <a:avLst/>
              <a:gdLst/>
              <a:ahLst/>
              <a:cxnLst/>
              <a:rect l="l" t="t" r="r" b="b"/>
              <a:pathLst>
                <a:path w="2335" h="2419" extrusionOk="0">
                  <a:moveTo>
                    <a:pt x="978" y="0"/>
                  </a:moveTo>
                  <a:cubicBezTo>
                    <a:pt x="816" y="0"/>
                    <a:pt x="643" y="40"/>
                    <a:pt x="477" y="123"/>
                  </a:cubicBezTo>
                  <a:cubicBezTo>
                    <a:pt x="429" y="147"/>
                    <a:pt x="381" y="171"/>
                    <a:pt x="358" y="171"/>
                  </a:cubicBezTo>
                  <a:cubicBezTo>
                    <a:pt x="72" y="361"/>
                    <a:pt x="0" y="718"/>
                    <a:pt x="143" y="980"/>
                  </a:cubicBezTo>
                  <a:lnTo>
                    <a:pt x="596" y="1933"/>
                  </a:lnTo>
                  <a:cubicBezTo>
                    <a:pt x="643" y="2052"/>
                    <a:pt x="739" y="2171"/>
                    <a:pt x="882" y="2219"/>
                  </a:cubicBezTo>
                  <a:cubicBezTo>
                    <a:pt x="977" y="2266"/>
                    <a:pt x="1072" y="2314"/>
                    <a:pt x="1144" y="2338"/>
                  </a:cubicBezTo>
                  <a:cubicBezTo>
                    <a:pt x="1323" y="2393"/>
                    <a:pt x="1495" y="2419"/>
                    <a:pt x="1648" y="2419"/>
                  </a:cubicBezTo>
                  <a:cubicBezTo>
                    <a:pt x="1963" y="2419"/>
                    <a:pt x="2199" y="2308"/>
                    <a:pt x="2263" y="2100"/>
                  </a:cubicBezTo>
                  <a:cubicBezTo>
                    <a:pt x="2334" y="1814"/>
                    <a:pt x="1977" y="1481"/>
                    <a:pt x="1453" y="1314"/>
                  </a:cubicBezTo>
                  <a:cubicBezTo>
                    <a:pt x="1715" y="1028"/>
                    <a:pt x="1810" y="671"/>
                    <a:pt x="1667" y="385"/>
                  </a:cubicBezTo>
                  <a:cubicBezTo>
                    <a:pt x="1544" y="137"/>
                    <a:pt x="1279" y="0"/>
                    <a:pt x="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0"/>
            <p:cNvSpPr/>
            <p:nvPr/>
          </p:nvSpPr>
          <p:spPr>
            <a:xfrm>
              <a:off x="5544575" y="2632900"/>
              <a:ext cx="40500" cy="38575"/>
            </a:xfrm>
            <a:custGeom>
              <a:avLst/>
              <a:gdLst/>
              <a:ahLst/>
              <a:cxnLst/>
              <a:rect l="l" t="t" r="r" b="b"/>
              <a:pathLst>
                <a:path w="1620" h="1543" extrusionOk="0">
                  <a:moveTo>
                    <a:pt x="1534" y="0"/>
                  </a:moveTo>
                  <a:cubicBezTo>
                    <a:pt x="1507" y="0"/>
                    <a:pt x="1477" y="6"/>
                    <a:pt x="1453" y="18"/>
                  </a:cubicBezTo>
                  <a:cubicBezTo>
                    <a:pt x="1429" y="42"/>
                    <a:pt x="1096" y="470"/>
                    <a:pt x="1120" y="1042"/>
                  </a:cubicBezTo>
                  <a:cubicBezTo>
                    <a:pt x="667" y="685"/>
                    <a:pt x="143" y="685"/>
                    <a:pt x="120" y="685"/>
                  </a:cubicBezTo>
                  <a:cubicBezTo>
                    <a:pt x="48" y="685"/>
                    <a:pt x="24" y="732"/>
                    <a:pt x="24" y="780"/>
                  </a:cubicBezTo>
                  <a:cubicBezTo>
                    <a:pt x="1" y="899"/>
                    <a:pt x="24" y="947"/>
                    <a:pt x="72" y="947"/>
                  </a:cubicBezTo>
                  <a:cubicBezTo>
                    <a:pt x="72" y="947"/>
                    <a:pt x="77" y="946"/>
                    <a:pt x="86" y="946"/>
                  </a:cubicBezTo>
                  <a:cubicBezTo>
                    <a:pt x="186" y="946"/>
                    <a:pt x="774" y="966"/>
                    <a:pt x="1144" y="1423"/>
                  </a:cubicBezTo>
                  <a:cubicBezTo>
                    <a:pt x="1144" y="1447"/>
                    <a:pt x="1144" y="1471"/>
                    <a:pt x="1191" y="1471"/>
                  </a:cubicBezTo>
                  <a:cubicBezTo>
                    <a:pt x="1191" y="1518"/>
                    <a:pt x="1239" y="1542"/>
                    <a:pt x="1263" y="1542"/>
                  </a:cubicBezTo>
                  <a:lnTo>
                    <a:pt x="1310" y="1542"/>
                  </a:lnTo>
                  <a:lnTo>
                    <a:pt x="1358" y="1518"/>
                  </a:lnTo>
                  <a:cubicBezTo>
                    <a:pt x="1382" y="1471"/>
                    <a:pt x="1429" y="1423"/>
                    <a:pt x="1382" y="1352"/>
                  </a:cubicBezTo>
                  <a:cubicBezTo>
                    <a:pt x="1382" y="1328"/>
                    <a:pt x="1358" y="1328"/>
                    <a:pt x="1334" y="1304"/>
                  </a:cubicBezTo>
                  <a:cubicBezTo>
                    <a:pt x="1191" y="685"/>
                    <a:pt x="1596" y="161"/>
                    <a:pt x="1596" y="161"/>
                  </a:cubicBezTo>
                  <a:cubicBezTo>
                    <a:pt x="1620" y="137"/>
                    <a:pt x="1620" y="89"/>
                    <a:pt x="1596" y="18"/>
                  </a:cubicBezTo>
                  <a:cubicBezTo>
                    <a:pt x="1584" y="6"/>
                    <a:pt x="1560" y="0"/>
                    <a:pt x="1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0"/>
          <p:cNvGrpSpPr/>
          <p:nvPr/>
        </p:nvGrpSpPr>
        <p:grpSpPr>
          <a:xfrm>
            <a:off x="7516140" y="1370363"/>
            <a:ext cx="400157" cy="337175"/>
            <a:chOff x="5386800" y="2219550"/>
            <a:chExt cx="291150" cy="245325"/>
          </a:xfrm>
        </p:grpSpPr>
        <p:sp>
          <p:nvSpPr>
            <p:cNvPr id="609" name="Google Shape;609;p50"/>
            <p:cNvSpPr/>
            <p:nvPr/>
          </p:nvSpPr>
          <p:spPr>
            <a:xfrm>
              <a:off x="5465400" y="2391625"/>
              <a:ext cx="73250" cy="73250"/>
            </a:xfrm>
            <a:custGeom>
              <a:avLst/>
              <a:gdLst/>
              <a:ahLst/>
              <a:cxnLst/>
              <a:rect l="l" t="t" r="r" b="b"/>
              <a:pathLst>
                <a:path w="2930" h="2930" extrusionOk="0">
                  <a:moveTo>
                    <a:pt x="1453" y="1024"/>
                  </a:moveTo>
                  <a:cubicBezTo>
                    <a:pt x="1691" y="1024"/>
                    <a:pt x="1905" y="1215"/>
                    <a:pt x="1905" y="1453"/>
                  </a:cubicBezTo>
                  <a:cubicBezTo>
                    <a:pt x="1905" y="1691"/>
                    <a:pt x="1691" y="1905"/>
                    <a:pt x="1453" y="1905"/>
                  </a:cubicBezTo>
                  <a:cubicBezTo>
                    <a:pt x="1215" y="1905"/>
                    <a:pt x="1024" y="1691"/>
                    <a:pt x="1024" y="1453"/>
                  </a:cubicBezTo>
                  <a:cubicBezTo>
                    <a:pt x="1024" y="1215"/>
                    <a:pt x="1215" y="1024"/>
                    <a:pt x="1453" y="1024"/>
                  </a:cubicBezTo>
                  <a:close/>
                  <a:moveTo>
                    <a:pt x="1453" y="0"/>
                  </a:moveTo>
                  <a:cubicBezTo>
                    <a:pt x="643" y="0"/>
                    <a:pt x="0" y="667"/>
                    <a:pt x="0" y="1453"/>
                  </a:cubicBezTo>
                  <a:cubicBezTo>
                    <a:pt x="0" y="2263"/>
                    <a:pt x="667" y="2929"/>
                    <a:pt x="1453" y="2929"/>
                  </a:cubicBezTo>
                  <a:cubicBezTo>
                    <a:pt x="2263" y="2929"/>
                    <a:pt x="2929" y="2263"/>
                    <a:pt x="2929" y="1453"/>
                  </a:cubicBezTo>
                  <a:cubicBezTo>
                    <a:pt x="2929" y="667"/>
                    <a:pt x="2263"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0"/>
            <p:cNvSpPr/>
            <p:nvPr/>
          </p:nvSpPr>
          <p:spPr>
            <a:xfrm>
              <a:off x="5386800" y="2219550"/>
              <a:ext cx="291150" cy="202450"/>
            </a:xfrm>
            <a:custGeom>
              <a:avLst/>
              <a:gdLst/>
              <a:ahLst/>
              <a:cxnLst/>
              <a:rect l="l" t="t" r="r" b="b"/>
              <a:pathLst>
                <a:path w="11646" h="8098" extrusionOk="0">
                  <a:moveTo>
                    <a:pt x="4216" y="1644"/>
                  </a:moveTo>
                  <a:lnTo>
                    <a:pt x="4216" y="4383"/>
                  </a:lnTo>
                  <a:lnTo>
                    <a:pt x="3144" y="4383"/>
                  </a:lnTo>
                  <a:cubicBezTo>
                    <a:pt x="2406" y="4383"/>
                    <a:pt x="1787" y="3764"/>
                    <a:pt x="1787" y="3025"/>
                  </a:cubicBezTo>
                  <a:cubicBezTo>
                    <a:pt x="1787" y="2263"/>
                    <a:pt x="2406" y="1644"/>
                    <a:pt x="3144" y="1644"/>
                  </a:cubicBezTo>
                  <a:close/>
                  <a:moveTo>
                    <a:pt x="6073" y="1644"/>
                  </a:moveTo>
                  <a:cubicBezTo>
                    <a:pt x="6740" y="1644"/>
                    <a:pt x="7336" y="2144"/>
                    <a:pt x="7431" y="2835"/>
                  </a:cubicBezTo>
                  <a:cubicBezTo>
                    <a:pt x="7526" y="3668"/>
                    <a:pt x="6859" y="4383"/>
                    <a:pt x="6073" y="4383"/>
                  </a:cubicBezTo>
                  <a:lnTo>
                    <a:pt x="5002" y="4383"/>
                  </a:lnTo>
                  <a:lnTo>
                    <a:pt x="5002" y="1644"/>
                  </a:lnTo>
                  <a:close/>
                  <a:moveTo>
                    <a:pt x="2977" y="1"/>
                  </a:moveTo>
                  <a:cubicBezTo>
                    <a:pt x="1334" y="1"/>
                    <a:pt x="1" y="1358"/>
                    <a:pt x="1" y="2978"/>
                  </a:cubicBezTo>
                  <a:lnTo>
                    <a:pt x="1" y="7098"/>
                  </a:lnTo>
                  <a:cubicBezTo>
                    <a:pt x="1" y="7669"/>
                    <a:pt x="429" y="8098"/>
                    <a:pt x="1001" y="8098"/>
                  </a:cubicBezTo>
                  <a:lnTo>
                    <a:pt x="2430" y="8098"/>
                  </a:lnTo>
                  <a:cubicBezTo>
                    <a:pt x="2430" y="8098"/>
                    <a:pt x="3501" y="6121"/>
                    <a:pt x="4621" y="6121"/>
                  </a:cubicBezTo>
                  <a:cubicBezTo>
                    <a:pt x="5788" y="6121"/>
                    <a:pt x="6716" y="6979"/>
                    <a:pt x="6835" y="8098"/>
                  </a:cubicBezTo>
                  <a:lnTo>
                    <a:pt x="10670" y="8098"/>
                  </a:lnTo>
                  <a:cubicBezTo>
                    <a:pt x="11217" y="8098"/>
                    <a:pt x="11622" y="7669"/>
                    <a:pt x="11646" y="7121"/>
                  </a:cubicBezTo>
                  <a:lnTo>
                    <a:pt x="11646" y="6288"/>
                  </a:lnTo>
                  <a:cubicBezTo>
                    <a:pt x="11622" y="6121"/>
                    <a:pt x="11455" y="5907"/>
                    <a:pt x="11217" y="5907"/>
                  </a:cubicBezTo>
                  <a:cubicBezTo>
                    <a:pt x="10979" y="5907"/>
                    <a:pt x="10789" y="6312"/>
                    <a:pt x="10789" y="6312"/>
                  </a:cubicBezTo>
                  <a:lnTo>
                    <a:pt x="10789" y="7121"/>
                  </a:lnTo>
                  <a:cubicBezTo>
                    <a:pt x="10789" y="7193"/>
                    <a:pt x="10741" y="7240"/>
                    <a:pt x="10670" y="7240"/>
                  </a:cubicBezTo>
                  <a:lnTo>
                    <a:pt x="9288" y="7240"/>
                  </a:lnTo>
                  <a:lnTo>
                    <a:pt x="9288" y="2978"/>
                  </a:lnTo>
                  <a:cubicBezTo>
                    <a:pt x="9288" y="1358"/>
                    <a:pt x="7931" y="1"/>
                    <a:pt x="6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50"/>
          <p:cNvSpPr/>
          <p:nvPr/>
        </p:nvSpPr>
        <p:spPr>
          <a:xfrm>
            <a:off x="6850293" y="3926653"/>
            <a:ext cx="400981" cy="298863"/>
          </a:xfrm>
          <a:custGeom>
            <a:avLst/>
            <a:gdLst/>
            <a:ahLst/>
            <a:cxnLst/>
            <a:rect l="l" t="t" r="r" b="b"/>
            <a:pathLst>
              <a:path w="11670" h="8698" extrusionOk="0">
                <a:moveTo>
                  <a:pt x="1453" y="6673"/>
                </a:moveTo>
                <a:cubicBezTo>
                  <a:pt x="1811" y="6673"/>
                  <a:pt x="2120" y="6983"/>
                  <a:pt x="2120" y="7340"/>
                </a:cubicBezTo>
                <a:cubicBezTo>
                  <a:pt x="2073" y="7697"/>
                  <a:pt x="1811" y="7983"/>
                  <a:pt x="1453" y="7983"/>
                </a:cubicBezTo>
                <a:cubicBezTo>
                  <a:pt x="1096" y="7983"/>
                  <a:pt x="810" y="7697"/>
                  <a:pt x="810" y="7340"/>
                </a:cubicBezTo>
                <a:cubicBezTo>
                  <a:pt x="810" y="6983"/>
                  <a:pt x="1096" y="6673"/>
                  <a:pt x="1453" y="6673"/>
                </a:cubicBezTo>
                <a:close/>
                <a:moveTo>
                  <a:pt x="8002" y="6673"/>
                </a:moveTo>
                <a:cubicBezTo>
                  <a:pt x="8360" y="6673"/>
                  <a:pt x="8669" y="6983"/>
                  <a:pt x="8669" y="7340"/>
                </a:cubicBezTo>
                <a:cubicBezTo>
                  <a:pt x="8669" y="7697"/>
                  <a:pt x="8360" y="7983"/>
                  <a:pt x="8002" y="7983"/>
                </a:cubicBezTo>
                <a:cubicBezTo>
                  <a:pt x="7645" y="7983"/>
                  <a:pt x="7359" y="7697"/>
                  <a:pt x="7359" y="7340"/>
                </a:cubicBezTo>
                <a:cubicBezTo>
                  <a:pt x="7359" y="6983"/>
                  <a:pt x="7645" y="6673"/>
                  <a:pt x="8002" y="6673"/>
                </a:cubicBezTo>
                <a:close/>
                <a:moveTo>
                  <a:pt x="5456" y="0"/>
                </a:moveTo>
                <a:cubicBezTo>
                  <a:pt x="5342" y="0"/>
                  <a:pt x="5236" y="43"/>
                  <a:pt x="5168" y="124"/>
                </a:cubicBezTo>
                <a:cubicBezTo>
                  <a:pt x="5049" y="315"/>
                  <a:pt x="5097" y="529"/>
                  <a:pt x="5240" y="672"/>
                </a:cubicBezTo>
                <a:lnTo>
                  <a:pt x="9312" y="3839"/>
                </a:lnTo>
                <a:lnTo>
                  <a:pt x="9741" y="6268"/>
                </a:lnTo>
                <a:lnTo>
                  <a:pt x="9217" y="6649"/>
                </a:lnTo>
                <a:cubicBezTo>
                  <a:pt x="9050" y="6292"/>
                  <a:pt x="8717" y="6054"/>
                  <a:pt x="8336" y="5935"/>
                </a:cubicBezTo>
                <a:lnTo>
                  <a:pt x="8336" y="5625"/>
                </a:lnTo>
                <a:lnTo>
                  <a:pt x="8741" y="5625"/>
                </a:lnTo>
                <a:cubicBezTo>
                  <a:pt x="8836" y="5625"/>
                  <a:pt x="8931" y="5601"/>
                  <a:pt x="8979" y="5554"/>
                </a:cubicBezTo>
                <a:cubicBezTo>
                  <a:pt x="9407" y="5077"/>
                  <a:pt x="9074" y="4506"/>
                  <a:pt x="8598" y="4506"/>
                </a:cubicBezTo>
                <a:lnTo>
                  <a:pt x="715" y="4506"/>
                </a:lnTo>
                <a:cubicBezTo>
                  <a:pt x="620" y="4506"/>
                  <a:pt x="525" y="4530"/>
                  <a:pt x="477" y="4601"/>
                </a:cubicBezTo>
                <a:cubicBezTo>
                  <a:pt x="48" y="5077"/>
                  <a:pt x="382" y="5625"/>
                  <a:pt x="858" y="5625"/>
                </a:cubicBezTo>
                <a:lnTo>
                  <a:pt x="1096" y="5625"/>
                </a:lnTo>
                <a:lnTo>
                  <a:pt x="1096" y="5935"/>
                </a:lnTo>
                <a:cubicBezTo>
                  <a:pt x="477" y="6078"/>
                  <a:pt x="1" y="6673"/>
                  <a:pt x="24" y="7387"/>
                </a:cubicBezTo>
                <a:cubicBezTo>
                  <a:pt x="96" y="8102"/>
                  <a:pt x="691" y="8697"/>
                  <a:pt x="1406" y="8697"/>
                </a:cubicBezTo>
                <a:cubicBezTo>
                  <a:pt x="1421" y="8698"/>
                  <a:pt x="1435" y="8698"/>
                  <a:pt x="1450" y="8698"/>
                </a:cubicBezTo>
                <a:cubicBezTo>
                  <a:pt x="2169" y="8698"/>
                  <a:pt x="2765" y="8135"/>
                  <a:pt x="2835" y="7411"/>
                </a:cubicBezTo>
                <a:lnTo>
                  <a:pt x="6573" y="7411"/>
                </a:lnTo>
                <a:cubicBezTo>
                  <a:pt x="6645" y="8126"/>
                  <a:pt x="7240" y="8697"/>
                  <a:pt x="7979" y="8697"/>
                </a:cubicBezTo>
                <a:cubicBezTo>
                  <a:pt x="8693" y="8697"/>
                  <a:pt x="9265" y="8149"/>
                  <a:pt x="9384" y="7507"/>
                </a:cubicBezTo>
                <a:lnTo>
                  <a:pt x="11432" y="5911"/>
                </a:lnTo>
                <a:cubicBezTo>
                  <a:pt x="11646" y="5816"/>
                  <a:pt x="11670" y="5578"/>
                  <a:pt x="11527" y="5387"/>
                </a:cubicBezTo>
                <a:cubicBezTo>
                  <a:pt x="11461" y="5294"/>
                  <a:pt x="11357" y="5246"/>
                  <a:pt x="11246" y="5246"/>
                </a:cubicBezTo>
                <a:cubicBezTo>
                  <a:pt x="11157" y="5246"/>
                  <a:pt x="11063" y="5276"/>
                  <a:pt x="10979" y="5339"/>
                </a:cubicBezTo>
                <a:lnTo>
                  <a:pt x="10455" y="5744"/>
                </a:lnTo>
                <a:lnTo>
                  <a:pt x="10050" y="3577"/>
                </a:lnTo>
                <a:cubicBezTo>
                  <a:pt x="10027" y="3482"/>
                  <a:pt x="10003" y="3387"/>
                  <a:pt x="9908" y="3339"/>
                </a:cubicBezTo>
                <a:lnTo>
                  <a:pt x="5716" y="76"/>
                </a:lnTo>
                <a:cubicBezTo>
                  <a:pt x="5634" y="25"/>
                  <a:pt x="5543" y="0"/>
                  <a:pt x="5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50"/>
          <p:cNvGrpSpPr/>
          <p:nvPr/>
        </p:nvGrpSpPr>
        <p:grpSpPr>
          <a:xfrm>
            <a:off x="7520229" y="2583030"/>
            <a:ext cx="393628" cy="385657"/>
            <a:chOff x="5389775" y="3101875"/>
            <a:chExt cx="286400" cy="280600"/>
          </a:xfrm>
        </p:grpSpPr>
        <p:sp>
          <p:nvSpPr>
            <p:cNvPr id="613" name="Google Shape;613;p50"/>
            <p:cNvSpPr/>
            <p:nvPr/>
          </p:nvSpPr>
          <p:spPr>
            <a:xfrm>
              <a:off x="5509450" y="3109550"/>
              <a:ext cx="166725" cy="262050"/>
            </a:xfrm>
            <a:custGeom>
              <a:avLst/>
              <a:gdLst/>
              <a:ahLst/>
              <a:cxnLst/>
              <a:rect l="l" t="t" r="r" b="b"/>
              <a:pathLst>
                <a:path w="6669" h="10482" extrusionOk="0">
                  <a:moveTo>
                    <a:pt x="2714" y="1"/>
                  </a:moveTo>
                  <a:cubicBezTo>
                    <a:pt x="2699" y="1"/>
                    <a:pt x="2683" y="2"/>
                    <a:pt x="2668" y="3"/>
                  </a:cubicBezTo>
                  <a:cubicBezTo>
                    <a:pt x="2477" y="51"/>
                    <a:pt x="2310" y="218"/>
                    <a:pt x="2358" y="432"/>
                  </a:cubicBezTo>
                  <a:lnTo>
                    <a:pt x="2525" y="1980"/>
                  </a:lnTo>
                  <a:cubicBezTo>
                    <a:pt x="2525" y="2051"/>
                    <a:pt x="2596" y="2147"/>
                    <a:pt x="2644" y="2218"/>
                  </a:cubicBezTo>
                  <a:lnTo>
                    <a:pt x="3954" y="3433"/>
                  </a:lnTo>
                  <a:lnTo>
                    <a:pt x="3430" y="5624"/>
                  </a:lnTo>
                  <a:lnTo>
                    <a:pt x="2025" y="5600"/>
                  </a:lnTo>
                  <a:cubicBezTo>
                    <a:pt x="1882" y="5600"/>
                    <a:pt x="1691" y="5671"/>
                    <a:pt x="1572" y="5790"/>
                  </a:cubicBezTo>
                  <a:lnTo>
                    <a:pt x="215" y="7314"/>
                  </a:lnTo>
                  <a:cubicBezTo>
                    <a:pt x="0" y="7553"/>
                    <a:pt x="0" y="7910"/>
                    <a:pt x="239" y="8100"/>
                  </a:cubicBezTo>
                  <a:cubicBezTo>
                    <a:pt x="355" y="8205"/>
                    <a:pt x="499" y="8258"/>
                    <a:pt x="641" y="8258"/>
                  </a:cubicBezTo>
                  <a:cubicBezTo>
                    <a:pt x="791" y="8258"/>
                    <a:pt x="938" y="8199"/>
                    <a:pt x="1048" y="8076"/>
                  </a:cubicBezTo>
                  <a:lnTo>
                    <a:pt x="2239" y="6743"/>
                  </a:lnTo>
                  <a:lnTo>
                    <a:pt x="3215" y="6767"/>
                  </a:lnTo>
                  <a:lnTo>
                    <a:pt x="2644" y="7576"/>
                  </a:lnTo>
                  <a:cubicBezTo>
                    <a:pt x="2549" y="7695"/>
                    <a:pt x="2525" y="7838"/>
                    <a:pt x="2549" y="7981"/>
                  </a:cubicBezTo>
                  <a:lnTo>
                    <a:pt x="2906" y="10005"/>
                  </a:lnTo>
                  <a:cubicBezTo>
                    <a:pt x="2977" y="10267"/>
                    <a:pt x="3215" y="10482"/>
                    <a:pt x="3477" y="10482"/>
                  </a:cubicBezTo>
                  <a:lnTo>
                    <a:pt x="3573" y="10482"/>
                  </a:lnTo>
                  <a:cubicBezTo>
                    <a:pt x="3858" y="10434"/>
                    <a:pt x="4073" y="10124"/>
                    <a:pt x="4049" y="9839"/>
                  </a:cubicBezTo>
                  <a:lnTo>
                    <a:pt x="3716" y="8005"/>
                  </a:lnTo>
                  <a:lnTo>
                    <a:pt x="4763" y="6529"/>
                  </a:lnTo>
                  <a:lnTo>
                    <a:pt x="4859" y="6338"/>
                  </a:lnTo>
                  <a:cubicBezTo>
                    <a:pt x="5001" y="5814"/>
                    <a:pt x="5383" y="4171"/>
                    <a:pt x="5383" y="4171"/>
                  </a:cubicBezTo>
                  <a:lnTo>
                    <a:pt x="5859" y="4671"/>
                  </a:lnTo>
                  <a:lnTo>
                    <a:pt x="5621" y="6076"/>
                  </a:lnTo>
                  <a:cubicBezTo>
                    <a:pt x="5597" y="6290"/>
                    <a:pt x="5740" y="6505"/>
                    <a:pt x="5954" y="6529"/>
                  </a:cubicBezTo>
                  <a:lnTo>
                    <a:pt x="6002" y="6529"/>
                  </a:lnTo>
                  <a:cubicBezTo>
                    <a:pt x="6192" y="6529"/>
                    <a:pt x="6359" y="6409"/>
                    <a:pt x="6407" y="6195"/>
                  </a:cubicBezTo>
                  <a:lnTo>
                    <a:pt x="6669" y="4623"/>
                  </a:lnTo>
                  <a:cubicBezTo>
                    <a:pt x="6645" y="4528"/>
                    <a:pt x="6597" y="4409"/>
                    <a:pt x="6526" y="4338"/>
                  </a:cubicBezTo>
                  <a:lnTo>
                    <a:pt x="5287" y="2980"/>
                  </a:lnTo>
                  <a:cubicBezTo>
                    <a:pt x="5168" y="2861"/>
                    <a:pt x="5049" y="2790"/>
                    <a:pt x="4882" y="2742"/>
                  </a:cubicBezTo>
                  <a:lnTo>
                    <a:pt x="4144" y="2575"/>
                  </a:lnTo>
                  <a:lnTo>
                    <a:pt x="3239" y="1742"/>
                  </a:lnTo>
                  <a:lnTo>
                    <a:pt x="3096" y="337"/>
                  </a:lnTo>
                  <a:cubicBezTo>
                    <a:pt x="3074" y="138"/>
                    <a:pt x="2909" y="1"/>
                    <a:pt x="2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5610075" y="3129025"/>
              <a:ext cx="49425" cy="44250"/>
            </a:xfrm>
            <a:custGeom>
              <a:avLst/>
              <a:gdLst/>
              <a:ahLst/>
              <a:cxnLst/>
              <a:rect l="l" t="t" r="r" b="b"/>
              <a:pathLst>
                <a:path w="1977" h="1770" extrusionOk="0">
                  <a:moveTo>
                    <a:pt x="967" y="0"/>
                  </a:moveTo>
                  <a:cubicBezTo>
                    <a:pt x="690" y="0"/>
                    <a:pt x="423" y="129"/>
                    <a:pt x="262" y="391"/>
                  </a:cubicBezTo>
                  <a:cubicBezTo>
                    <a:pt x="0" y="772"/>
                    <a:pt x="119" y="1344"/>
                    <a:pt x="500" y="1606"/>
                  </a:cubicBezTo>
                  <a:cubicBezTo>
                    <a:pt x="656" y="1716"/>
                    <a:pt x="832" y="1769"/>
                    <a:pt x="1006" y="1769"/>
                  </a:cubicBezTo>
                  <a:cubicBezTo>
                    <a:pt x="1284" y="1769"/>
                    <a:pt x="1553" y="1632"/>
                    <a:pt x="1715" y="1368"/>
                  </a:cubicBezTo>
                  <a:cubicBezTo>
                    <a:pt x="1977" y="963"/>
                    <a:pt x="1905" y="415"/>
                    <a:pt x="1477" y="153"/>
                  </a:cubicBezTo>
                  <a:cubicBezTo>
                    <a:pt x="1320" y="52"/>
                    <a:pt x="1141" y="0"/>
                    <a:pt x="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0"/>
            <p:cNvSpPr/>
            <p:nvPr/>
          </p:nvSpPr>
          <p:spPr>
            <a:xfrm>
              <a:off x="5389775" y="3101875"/>
              <a:ext cx="173875" cy="280600"/>
            </a:xfrm>
            <a:custGeom>
              <a:avLst/>
              <a:gdLst/>
              <a:ahLst/>
              <a:cxnLst/>
              <a:rect l="l" t="t" r="r" b="b"/>
              <a:pathLst>
                <a:path w="6955" h="11224" extrusionOk="0">
                  <a:moveTo>
                    <a:pt x="596" y="1"/>
                  </a:moveTo>
                  <a:cubicBezTo>
                    <a:pt x="263" y="1"/>
                    <a:pt x="1" y="263"/>
                    <a:pt x="1" y="596"/>
                  </a:cubicBezTo>
                  <a:lnTo>
                    <a:pt x="1" y="11027"/>
                  </a:lnTo>
                  <a:cubicBezTo>
                    <a:pt x="1" y="11122"/>
                    <a:pt x="48" y="11194"/>
                    <a:pt x="144" y="11217"/>
                  </a:cubicBezTo>
                  <a:cubicBezTo>
                    <a:pt x="161" y="11222"/>
                    <a:pt x="177" y="11224"/>
                    <a:pt x="192" y="11224"/>
                  </a:cubicBezTo>
                  <a:cubicBezTo>
                    <a:pt x="263" y="11224"/>
                    <a:pt x="319" y="11181"/>
                    <a:pt x="358" y="11122"/>
                  </a:cubicBezTo>
                  <a:lnTo>
                    <a:pt x="2025" y="8145"/>
                  </a:lnTo>
                  <a:cubicBezTo>
                    <a:pt x="2073" y="8050"/>
                    <a:pt x="2096" y="7931"/>
                    <a:pt x="2144" y="7860"/>
                  </a:cubicBezTo>
                  <a:lnTo>
                    <a:pt x="2692" y="5383"/>
                  </a:lnTo>
                  <a:cubicBezTo>
                    <a:pt x="2763" y="5169"/>
                    <a:pt x="2882" y="4954"/>
                    <a:pt x="3025" y="4811"/>
                  </a:cubicBezTo>
                  <a:lnTo>
                    <a:pt x="4049" y="3835"/>
                  </a:lnTo>
                  <a:cubicBezTo>
                    <a:pt x="4216" y="3644"/>
                    <a:pt x="4335" y="3454"/>
                    <a:pt x="4359" y="3216"/>
                  </a:cubicBezTo>
                  <a:lnTo>
                    <a:pt x="4525" y="2406"/>
                  </a:lnTo>
                  <a:cubicBezTo>
                    <a:pt x="4549" y="2096"/>
                    <a:pt x="4716" y="1835"/>
                    <a:pt x="4954" y="1668"/>
                  </a:cubicBezTo>
                  <a:lnTo>
                    <a:pt x="6907" y="239"/>
                  </a:lnTo>
                  <a:cubicBezTo>
                    <a:pt x="6955" y="191"/>
                    <a:pt x="6955" y="144"/>
                    <a:pt x="6955" y="72"/>
                  </a:cubicBezTo>
                  <a:cubicBezTo>
                    <a:pt x="6931" y="25"/>
                    <a:pt x="6907" y="1"/>
                    <a:pt x="6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50"/>
          <p:cNvGrpSpPr/>
          <p:nvPr/>
        </p:nvGrpSpPr>
        <p:grpSpPr>
          <a:xfrm>
            <a:off x="6170087" y="1934966"/>
            <a:ext cx="377273" cy="399366"/>
            <a:chOff x="4407425" y="2630350"/>
            <a:chExt cx="274500" cy="290575"/>
          </a:xfrm>
        </p:grpSpPr>
        <p:sp>
          <p:nvSpPr>
            <p:cNvPr id="617" name="Google Shape;617;p50"/>
            <p:cNvSpPr/>
            <p:nvPr/>
          </p:nvSpPr>
          <p:spPr>
            <a:xfrm>
              <a:off x="4535425" y="2630350"/>
              <a:ext cx="45875" cy="46475"/>
            </a:xfrm>
            <a:custGeom>
              <a:avLst/>
              <a:gdLst/>
              <a:ahLst/>
              <a:cxnLst/>
              <a:rect l="l" t="t" r="r" b="b"/>
              <a:pathLst>
                <a:path w="1835" h="1859" extrusionOk="0">
                  <a:moveTo>
                    <a:pt x="906" y="1"/>
                  </a:moveTo>
                  <a:cubicBezTo>
                    <a:pt x="406" y="1"/>
                    <a:pt x="1" y="429"/>
                    <a:pt x="1" y="930"/>
                  </a:cubicBezTo>
                  <a:cubicBezTo>
                    <a:pt x="1" y="1430"/>
                    <a:pt x="406" y="1858"/>
                    <a:pt x="906" y="1858"/>
                  </a:cubicBezTo>
                  <a:cubicBezTo>
                    <a:pt x="1430" y="1858"/>
                    <a:pt x="1835" y="1430"/>
                    <a:pt x="1835" y="930"/>
                  </a:cubicBezTo>
                  <a:cubicBezTo>
                    <a:pt x="1835" y="429"/>
                    <a:pt x="1430"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0"/>
            <p:cNvSpPr/>
            <p:nvPr/>
          </p:nvSpPr>
          <p:spPr>
            <a:xfrm>
              <a:off x="4458050" y="2798850"/>
              <a:ext cx="131000" cy="122075"/>
            </a:xfrm>
            <a:custGeom>
              <a:avLst/>
              <a:gdLst/>
              <a:ahLst/>
              <a:cxnLst/>
              <a:rect l="l" t="t" r="r" b="b"/>
              <a:pathLst>
                <a:path w="5240" h="4883" extrusionOk="0">
                  <a:moveTo>
                    <a:pt x="2310" y="0"/>
                  </a:moveTo>
                  <a:cubicBezTo>
                    <a:pt x="2215" y="143"/>
                    <a:pt x="2072" y="334"/>
                    <a:pt x="1905" y="524"/>
                  </a:cubicBezTo>
                  <a:lnTo>
                    <a:pt x="1453" y="2239"/>
                  </a:lnTo>
                  <a:lnTo>
                    <a:pt x="167" y="3953"/>
                  </a:lnTo>
                  <a:cubicBezTo>
                    <a:pt x="0" y="4215"/>
                    <a:pt x="24" y="4573"/>
                    <a:pt x="286" y="4763"/>
                  </a:cubicBezTo>
                  <a:cubicBezTo>
                    <a:pt x="405" y="4858"/>
                    <a:pt x="524" y="4882"/>
                    <a:pt x="643" y="4882"/>
                  </a:cubicBezTo>
                  <a:cubicBezTo>
                    <a:pt x="834" y="4882"/>
                    <a:pt x="1000" y="4787"/>
                    <a:pt x="1119" y="4644"/>
                  </a:cubicBezTo>
                  <a:lnTo>
                    <a:pt x="2501" y="2810"/>
                  </a:lnTo>
                  <a:cubicBezTo>
                    <a:pt x="2524" y="2763"/>
                    <a:pt x="2572" y="2691"/>
                    <a:pt x="2572" y="2620"/>
                  </a:cubicBezTo>
                  <a:lnTo>
                    <a:pt x="2977" y="1120"/>
                  </a:lnTo>
                  <a:lnTo>
                    <a:pt x="4049" y="2096"/>
                  </a:lnTo>
                  <a:lnTo>
                    <a:pt x="3882" y="4239"/>
                  </a:lnTo>
                  <a:cubicBezTo>
                    <a:pt x="3858" y="4573"/>
                    <a:pt x="4096" y="4835"/>
                    <a:pt x="4430" y="4882"/>
                  </a:cubicBezTo>
                  <a:lnTo>
                    <a:pt x="4453" y="4882"/>
                  </a:lnTo>
                  <a:cubicBezTo>
                    <a:pt x="4763" y="4882"/>
                    <a:pt x="5025" y="4644"/>
                    <a:pt x="5049" y="4335"/>
                  </a:cubicBezTo>
                  <a:lnTo>
                    <a:pt x="5239" y="1929"/>
                  </a:lnTo>
                  <a:cubicBezTo>
                    <a:pt x="5192" y="1786"/>
                    <a:pt x="5144" y="1596"/>
                    <a:pt x="4977" y="1477"/>
                  </a:cubicBezTo>
                  <a:lnTo>
                    <a:pt x="3882" y="477"/>
                  </a:lnTo>
                  <a:lnTo>
                    <a:pt x="3953" y="96"/>
                  </a:lnTo>
                  <a:lnTo>
                    <a:pt x="2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0"/>
            <p:cNvSpPr/>
            <p:nvPr/>
          </p:nvSpPr>
          <p:spPr>
            <a:xfrm>
              <a:off x="4466375" y="2646425"/>
              <a:ext cx="178025" cy="126250"/>
            </a:xfrm>
            <a:custGeom>
              <a:avLst/>
              <a:gdLst/>
              <a:ahLst/>
              <a:cxnLst/>
              <a:rect l="l" t="t" r="r" b="b"/>
              <a:pathLst>
                <a:path w="7121" h="5050" extrusionOk="0">
                  <a:moveTo>
                    <a:pt x="1263" y="1"/>
                  </a:moveTo>
                  <a:cubicBezTo>
                    <a:pt x="1072" y="1"/>
                    <a:pt x="929" y="144"/>
                    <a:pt x="929" y="334"/>
                  </a:cubicBezTo>
                  <a:lnTo>
                    <a:pt x="929" y="882"/>
                  </a:lnTo>
                  <a:lnTo>
                    <a:pt x="667" y="882"/>
                  </a:lnTo>
                  <a:cubicBezTo>
                    <a:pt x="453" y="882"/>
                    <a:pt x="286" y="977"/>
                    <a:pt x="167" y="1144"/>
                  </a:cubicBezTo>
                  <a:cubicBezTo>
                    <a:pt x="48" y="1334"/>
                    <a:pt x="0" y="1549"/>
                    <a:pt x="96" y="1715"/>
                  </a:cubicBezTo>
                  <a:lnTo>
                    <a:pt x="929" y="3883"/>
                  </a:lnTo>
                  <a:lnTo>
                    <a:pt x="929" y="4406"/>
                  </a:lnTo>
                  <a:cubicBezTo>
                    <a:pt x="929" y="4668"/>
                    <a:pt x="1048" y="4907"/>
                    <a:pt x="1191" y="5049"/>
                  </a:cubicBezTo>
                  <a:cubicBezTo>
                    <a:pt x="1298" y="4921"/>
                    <a:pt x="1462" y="4831"/>
                    <a:pt x="1615" y="4831"/>
                  </a:cubicBezTo>
                  <a:cubicBezTo>
                    <a:pt x="1633" y="4831"/>
                    <a:pt x="1650" y="4833"/>
                    <a:pt x="1667" y="4835"/>
                  </a:cubicBezTo>
                  <a:lnTo>
                    <a:pt x="3739" y="4954"/>
                  </a:lnTo>
                  <a:lnTo>
                    <a:pt x="3882" y="3716"/>
                  </a:lnTo>
                  <a:lnTo>
                    <a:pt x="4335" y="4359"/>
                  </a:lnTo>
                  <a:cubicBezTo>
                    <a:pt x="4406" y="4478"/>
                    <a:pt x="4573" y="4573"/>
                    <a:pt x="4716" y="4573"/>
                  </a:cubicBezTo>
                  <a:lnTo>
                    <a:pt x="6597" y="4573"/>
                  </a:lnTo>
                  <a:cubicBezTo>
                    <a:pt x="6883" y="4573"/>
                    <a:pt x="7121" y="4335"/>
                    <a:pt x="7097" y="4025"/>
                  </a:cubicBezTo>
                  <a:cubicBezTo>
                    <a:pt x="7121" y="3859"/>
                    <a:pt x="6930" y="3692"/>
                    <a:pt x="6645" y="3692"/>
                  </a:cubicBezTo>
                  <a:lnTo>
                    <a:pt x="5025" y="3692"/>
                  </a:lnTo>
                  <a:lnTo>
                    <a:pt x="4097" y="2382"/>
                  </a:lnTo>
                  <a:lnTo>
                    <a:pt x="4097" y="2335"/>
                  </a:lnTo>
                  <a:cubicBezTo>
                    <a:pt x="4120" y="2096"/>
                    <a:pt x="4049" y="1835"/>
                    <a:pt x="3906" y="1620"/>
                  </a:cubicBezTo>
                  <a:cubicBezTo>
                    <a:pt x="3763" y="1430"/>
                    <a:pt x="3525" y="1311"/>
                    <a:pt x="3287" y="1263"/>
                  </a:cubicBezTo>
                  <a:cubicBezTo>
                    <a:pt x="3260" y="1261"/>
                    <a:pt x="3233" y="1259"/>
                    <a:pt x="3206" y="1259"/>
                  </a:cubicBezTo>
                  <a:cubicBezTo>
                    <a:pt x="2971" y="1259"/>
                    <a:pt x="2741" y="1349"/>
                    <a:pt x="2549" y="1477"/>
                  </a:cubicBezTo>
                  <a:lnTo>
                    <a:pt x="2549" y="334"/>
                  </a:lnTo>
                  <a:cubicBezTo>
                    <a:pt x="2549" y="168"/>
                    <a:pt x="2382"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0"/>
            <p:cNvSpPr/>
            <p:nvPr/>
          </p:nvSpPr>
          <p:spPr>
            <a:xfrm>
              <a:off x="4407425" y="2777400"/>
              <a:ext cx="159600" cy="67300"/>
            </a:xfrm>
            <a:custGeom>
              <a:avLst/>
              <a:gdLst/>
              <a:ahLst/>
              <a:cxnLst/>
              <a:rect l="l" t="t" r="r" b="b"/>
              <a:pathLst>
                <a:path w="6384" h="2692" extrusionOk="0">
                  <a:moveTo>
                    <a:pt x="4002" y="1"/>
                  </a:moveTo>
                  <a:cubicBezTo>
                    <a:pt x="3883" y="1"/>
                    <a:pt x="3764" y="49"/>
                    <a:pt x="3740" y="144"/>
                  </a:cubicBezTo>
                  <a:cubicBezTo>
                    <a:pt x="3695" y="232"/>
                    <a:pt x="2705" y="2131"/>
                    <a:pt x="806" y="2131"/>
                  </a:cubicBezTo>
                  <a:cubicBezTo>
                    <a:pt x="662" y="2131"/>
                    <a:pt x="513" y="2120"/>
                    <a:pt x="358" y="2097"/>
                  </a:cubicBezTo>
                  <a:cubicBezTo>
                    <a:pt x="344" y="2095"/>
                    <a:pt x="329" y="2094"/>
                    <a:pt x="315" y="2094"/>
                  </a:cubicBezTo>
                  <a:cubicBezTo>
                    <a:pt x="168" y="2094"/>
                    <a:pt x="46" y="2204"/>
                    <a:pt x="25" y="2335"/>
                  </a:cubicBezTo>
                  <a:cubicBezTo>
                    <a:pt x="1" y="2501"/>
                    <a:pt x="120" y="2644"/>
                    <a:pt x="263" y="2668"/>
                  </a:cubicBezTo>
                  <a:cubicBezTo>
                    <a:pt x="430" y="2692"/>
                    <a:pt x="596" y="2692"/>
                    <a:pt x="763" y="2692"/>
                  </a:cubicBezTo>
                  <a:cubicBezTo>
                    <a:pt x="2668" y="2692"/>
                    <a:pt x="3835" y="1096"/>
                    <a:pt x="4168" y="549"/>
                  </a:cubicBezTo>
                  <a:lnTo>
                    <a:pt x="6097" y="668"/>
                  </a:lnTo>
                  <a:cubicBezTo>
                    <a:pt x="6264" y="668"/>
                    <a:pt x="6383" y="549"/>
                    <a:pt x="6383" y="406"/>
                  </a:cubicBezTo>
                  <a:cubicBezTo>
                    <a:pt x="6383" y="263"/>
                    <a:pt x="6264" y="120"/>
                    <a:pt x="6121" y="120"/>
                  </a:cubicBezTo>
                  <a:lnTo>
                    <a:pt x="4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0"/>
            <p:cNvSpPr/>
            <p:nvPr/>
          </p:nvSpPr>
          <p:spPr>
            <a:xfrm>
              <a:off x="4595575" y="2766700"/>
              <a:ext cx="86350" cy="153025"/>
            </a:xfrm>
            <a:custGeom>
              <a:avLst/>
              <a:gdLst/>
              <a:ahLst/>
              <a:cxnLst/>
              <a:rect l="l" t="t" r="r" b="b"/>
              <a:pathLst>
                <a:path w="3454" h="6121" extrusionOk="0">
                  <a:moveTo>
                    <a:pt x="1786" y="0"/>
                  </a:moveTo>
                  <a:cubicBezTo>
                    <a:pt x="953" y="0"/>
                    <a:pt x="167" y="667"/>
                    <a:pt x="143" y="667"/>
                  </a:cubicBezTo>
                  <a:cubicBezTo>
                    <a:pt x="0" y="810"/>
                    <a:pt x="24" y="1072"/>
                    <a:pt x="167" y="1215"/>
                  </a:cubicBezTo>
                  <a:cubicBezTo>
                    <a:pt x="243" y="1280"/>
                    <a:pt x="340" y="1311"/>
                    <a:pt x="436" y="1311"/>
                  </a:cubicBezTo>
                  <a:cubicBezTo>
                    <a:pt x="549" y="1311"/>
                    <a:pt x="661" y="1268"/>
                    <a:pt x="738" y="1191"/>
                  </a:cubicBezTo>
                  <a:cubicBezTo>
                    <a:pt x="738" y="1191"/>
                    <a:pt x="1191" y="715"/>
                    <a:pt x="1596" y="596"/>
                  </a:cubicBezTo>
                  <a:lnTo>
                    <a:pt x="1596" y="596"/>
                  </a:lnTo>
                  <a:lnTo>
                    <a:pt x="1453" y="5692"/>
                  </a:lnTo>
                  <a:lnTo>
                    <a:pt x="1453" y="5716"/>
                  </a:lnTo>
                  <a:cubicBezTo>
                    <a:pt x="1453" y="5954"/>
                    <a:pt x="1667" y="6121"/>
                    <a:pt x="1905" y="6121"/>
                  </a:cubicBezTo>
                  <a:cubicBezTo>
                    <a:pt x="2144" y="6121"/>
                    <a:pt x="2310" y="5930"/>
                    <a:pt x="2310" y="5692"/>
                  </a:cubicBezTo>
                  <a:lnTo>
                    <a:pt x="2167" y="477"/>
                  </a:lnTo>
                  <a:cubicBezTo>
                    <a:pt x="2834" y="477"/>
                    <a:pt x="3215" y="691"/>
                    <a:pt x="3215" y="691"/>
                  </a:cubicBezTo>
                  <a:cubicBezTo>
                    <a:pt x="3227" y="697"/>
                    <a:pt x="3242" y="700"/>
                    <a:pt x="3258" y="700"/>
                  </a:cubicBezTo>
                  <a:cubicBezTo>
                    <a:pt x="3306" y="700"/>
                    <a:pt x="3364" y="673"/>
                    <a:pt x="3382" y="619"/>
                  </a:cubicBezTo>
                  <a:cubicBezTo>
                    <a:pt x="3453" y="596"/>
                    <a:pt x="3430" y="500"/>
                    <a:pt x="3358" y="453"/>
                  </a:cubicBezTo>
                  <a:cubicBezTo>
                    <a:pt x="3025" y="215"/>
                    <a:pt x="2501"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50"/>
          <p:cNvGrpSpPr/>
          <p:nvPr/>
        </p:nvGrpSpPr>
        <p:grpSpPr>
          <a:xfrm>
            <a:off x="6903261" y="1340092"/>
            <a:ext cx="295427" cy="397717"/>
            <a:chOff x="4940875" y="2197525"/>
            <a:chExt cx="214950" cy="289375"/>
          </a:xfrm>
        </p:grpSpPr>
        <p:sp>
          <p:nvSpPr>
            <p:cNvPr id="623" name="Google Shape;623;p50"/>
            <p:cNvSpPr/>
            <p:nvPr/>
          </p:nvSpPr>
          <p:spPr>
            <a:xfrm>
              <a:off x="4940875" y="2197525"/>
              <a:ext cx="214950" cy="289375"/>
            </a:xfrm>
            <a:custGeom>
              <a:avLst/>
              <a:gdLst/>
              <a:ahLst/>
              <a:cxnLst/>
              <a:rect l="l" t="t" r="r" b="b"/>
              <a:pathLst>
                <a:path w="8598" h="11575" extrusionOk="0">
                  <a:moveTo>
                    <a:pt x="4335" y="3930"/>
                  </a:moveTo>
                  <a:lnTo>
                    <a:pt x="4525" y="4097"/>
                  </a:lnTo>
                  <a:cubicBezTo>
                    <a:pt x="4573" y="4168"/>
                    <a:pt x="4692" y="4216"/>
                    <a:pt x="4787" y="4216"/>
                  </a:cubicBezTo>
                  <a:lnTo>
                    <a:pt x="4859" y="4216"/>
                  </a:lnTo>
                  <a:lnTo>
                    <a:pt x="6121" y="3978"/>
                  </a:lnTo>
                  <a:lnTo>
                    <a:pt x="6597" y="5264"/>
                  </a:lnTo>
                  <a:lnTo>
                    <a:pt x="6597" y="5264"/>
                  </a:lnTo>
                  <a:lnTo>
                    <a:pt x="5811" y="5097"/>
                  </a:lnTo>
                  <a:cubicBezTo>
                    <a:pt x="5767" y="5087"/>
                    <a:pt x="5723" y="5082"/>
                    <a:pt x="5681" y="5082"/>
                  </a:cubicBezTo>
                  <a:cubicBezTo>
                    <a:pt x="5430" y="5082"/>
                    <a:pt x="5226" y="5254"/>
                    <a:pt x="5145" y="5478"/>
                  </a:cubicBezTo>
                  <a:lnTo>
                    <a:pt x="5145" y="5502"/>
                  </a:lnTo>
                  <a:lnTo>
                    <a:pt x="4335" y="3930"/>
                  </a:lnTo>
                  <a:close/>
                  <a:moveTo>
                    <a:pt x="6073" y="6335"/>
                  </a:moveTo>
                  <a:lnTo>
                    <a:pt x="6431" y="6383"/>
                  </a:lnTo>
                  <a:lnTo>
                    <a:pt x="6311" y="6478"/>
                  </a:lnTo>
                  <a:cubicBezTo>
                    <a:pt x="6097" y="6597"/>
                    <a:pt x="5978" y="6883"/>
                    <a:pt x="6050" y="7097"/>
                  </a:cubicBezTo>
                  <a:lnTo>
                    <a:pt x="6169" y="7621"/>
                  </a:lnTo>
                  <a:lnTo>
                    <a:pt x="5859" y="7026"/>
                  </a:lnTo>
                  <a:lnTo>
                    <a:pt x="6073" y="6335"/>
                  </a:lnTo>
                  <a:close/>
                  <a:moveTo>
                    <a:pt x="286" y="1"/>
                  </a:moveTo>
                  <a:cubicBezTo>
                    <a:pt x="120" y="1"/>
                    <a:pt x="1" y="144"/>
                    <a:pt x="1" y="287"/>
                  </a:cubicBezTo>
                  <a:lnTo>
                    <a:pt x="1" y="11194"/>
                  </a:lnTo>
                  <a:cubicBezTo>
                    <a:pt x="1" y="11360"/>
                    <a:pt x="144" y="11479"/>
                    <a:pt x="286" y="11479"/>
                  </a:cubicBezTo>
                  <a:lnTo>
                    <a:pt x="6669" y="11479"/>
                  </a:lnTo>
                  <a:cubicBezTo>
                    <a:pt x="6788" y="11479"/>
                    <a:pt x="6883" y="11432"/>
                    <a:pt x="6931" y="11336"/>
                  </a:cubicBezTo>
                  <a:cubicBezTo>
                    <a:pt x="7002" y="11241"/>
                    <a:pt x="7002" y="11122"/>
                    <a:pt x="6931" y="11027"/>
                  </a:cubicBezTo>
                  <a:lnTo>
                    <a:pt x="5835" y="9193"/>
                  </a:lnTo>
                  <a:cubicBezTo>
                    <a:pt x="5811" y="9169"/>
                    <a:pt x="5811" y="9098"/>
                    <a:pt x="5764" y="9074"/>
                  </a:cubicBezTo>
                  <a:lnTo>
                    <a:pt x="5359" y="7907"/>
                  </a:lnTo>
                  <a:cubicBezTo>
                    <a:pt x="5478" y="7860"/>
                    <a:pt x="5573" y="7740"/>
                    <a:pt x="5621" y="7574"/>
                  </a:cubicBezTo>
                  <a:lnTo>
                    <a:pt x="5621" y="7550"/>
                  </a:lnTo>
                  <a:lnTo>
                    <a:pt x="7526" y="11455"/>
                  </a:lnTo>
                  <a:cubicBezTo>
                    <a:pt x="7550" y="11503"/>
                    <a:pt x="7621" y="11575"/>
                    <a:pt x="7717" y="11575"/>
                  </a:cubicBezTo>
                  <a:cubicBezTo>
                    <a:pt x="7740" y="11575"/>
                    <a:pt x="7764" y="11575"/>
                    <a:pt x="7788" y="11551"/>
                  </a:cubicBezTo>
                  <a:cubicBezTo>
                    <a:pt x="7883" y="11479"/>
                    <a:pt x="7931" y="11408"/>
                    <a:pt x="7883" y="11265"/>
                  </a:cubicBezTo>
                  <a:lnTo>
                    <a:pt x="6931" y="9312"/>
                  </a:lnTo>
                  <a:lnTo>
                    <a:pt x="6954" y="9312"/>
                  </a:lnTo>
                  <a:cubicBezTo>
                    <a:pt x="6978" y="9312"/>
                    <a:pt x="7050" y="9312"/>
                    <a:pt x="7074" y="9288"/>
                  </a:cubicBezTo>
                  <a:cubicBezTo>
                    <a:pt x="7383" y="9217"/>
                    <a:pt x="7574" y="8884"/>
                    <a:pt x="7502" y="8598"/>
                  </a:cubicBezTo>
                  <a:lnTo>
                    <a:pt x="7169" y="7240"/>
                  </a:lnTo>
                  <a:lnTo>
                    <a:pt x="8217" y="6597"/>
                  </a:lnTo>
                  <a:cubicBezTo>
                    <a:pt x="8455" y="6526"/>
                    <a:pt x="8598" y="6216"/>
                    <a:pt x="8455" y="5835"/>
                  </a:cubicBezTo>
                  <a:cubicBezTo>
                    <a:pt x="8217" y="5240"/>
                    <a:pt x="7550" y="3430"/>
                    <a:pt x="7550" y="3430"/>
                  </a:cubicBezTo>
                  <a:cubicBezTo>
                    <a:pt x="7439" y="3116"/>
                    <a:pt x="7141" y="2930"/>
                    <a:pt x="6835" y="2930"/>
                  </a:cubicBezTo>
                  <a:cubicBezTo>
                    <a:pt x="6747" y="2930"/>
                    <a:pt x="6658" y="2946"/>
                    <a:pt x="6573" y="2978"/>
                  </a:cubicBezTo>
                  <a:lnTo>
                    <a:pt x="5907" y="3216"/>
                  </a:lnTo>
                  <a:lnTo>
                    <a:pt x="4906" y="3382"/>
                  </a:lnTo>
                  <a:lnTo>
                    <a:pt x="3835" y="2382"/>
                  </a:lnTo>
                  <a:cubicBezTo>
                    <a:pt x="3762" y="2309"/>
                    <a:pt x="3675" y="2278"/>
                    <a:pt x="3596" y="2278"/>
                  </a:cubicBezTo>
                  <a:cubicBezTo>
                    <a:pt x="3571" y="2278"/>
                    <a:pt x="3548" y="2281"/>
                    <a:pt x="3525" y="2287"/>
                  </a:cubicBezTo>
                  <a:lnTo>
                    <a:pt x="2501" y="144"/>
                  </a:lnTo>
                  <a:cubicBezTo>
                    <a:pt x="2449" y="74"/>
                    <a:pt x="2384" y="30"/>
                    <a:pt x="2315" y="30"/>
                  </a:cubicBezTo>
                  <a:cubicBezTo>
                    <a:pt x="2290" y="30"/>
                    <a:pt x="2265" y="36"/>
                    <a:pt x="2239" y="48"/>
                  </a:cubicBezTo>
                  <a:cubicBezTo>
                    <a:pt x="2144" y="120"/>
                    <a:pt x="2072" y="215"/>
                    <a:pt x="2144" y="334"/>
                  </a:cubicBezTo>
                  <a:lnTo>
                    <a:pt x="3216" y="2525"/>
                  </a:lnTo>
                  <a:cubicBezTo>
                    <a:pt x="3144" y="2668"/>
                    <a:pt x="3192" y="2835"/>
                    <a:pt x="3311" y="2954"/>
                  </a:cubicBezTo>
                  <a:lnTo>
                    <a:pt x="3501" y="3144"/>
                  </a:lnTo>
                  <a:lnTo>
                    <a:pt x="4906" y="6050"/>
                  </a:lnTo>
                  <a:lnTo>
                    <a:pt x="4573" y="7097"/>
                  </a:lnTo>
                  <a:lnTo>
                    <a:pt x="4097" y="6788"/>
                  </a:lnTo>
                  <a:cubicBezTo>
                    <a:pt x="3930" y="6669"/>
                    <a:pt x="3811" y="6478"/>
                    <a:pt x="3787" y="6288"/>
                  </a:cubicBezTo>
                  <a:lnTo>
                    <a:pt x="3382" y="4097"/>
                  </a:lnTo>
                  <a:cubicBezTo>
                    <a:pt x="3382" y="4002"/>
                    <a:pt x="3358" y="3954"/>
                    <a:pt x="3311" y="3859"/>
                  </a:cubicBezTo>
                  <a:lnTo>
                    <a:pt x="2596" y="2525"/>
                  </a:lnTo>
                  <a:lnTo>
                    <a:pt x="1930" y="191"/>
                  </a:lnTo>
                  <a:cubicBezTo>
                    <a:pt x="1906" y="72"/>
                    <a:pt x="1787" y="1"/>
                    <a:pt x="1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0"/>
            <p:cNvSpPr/>
            <p:nvPr/>
          </p:nvSpPr>
          <p:spPr>
            <a:xfrm>
              <a:off x="5071850" y="2226100"/>
              <a:ext cx="42900" cy="43500"/>
            </a:xfrm>
            <a:custGeom>
              <a:avLst/>
              <a:gdLst/>
              <a:ahLst/>
              <a:cxnLst/>
              <a:rect l="l" t="t" r="r" b="b"/>
              <a:pathLst>
                <a:path w="1716" h="1740" extrusionOk="0">
                  <a:moveTo>
                    <a:pt x="858" y="1"/>
                  </a:moveTo>
                  <a:cubicBezTo>
                    <a:pt x="382" y="1"/>
                    <a:pt x="1" y="406"/>
                    <a:pt x="1" y="882"/>
                  </a:cubicBezTo>
                  <a:cubicBezTo>
                    <a:pt x="1" y="1358"/>
                    <a:pt x="382" y="1739"/>
                    <a:pt x="858" y="1739"/>
                  </a:cubicBezTo>
                  <a:cubicBezTo>
                    <a:pt x="1334" y="1739"/>
                    <a:pt x="1715" y="1358"/>
                    <a:pt x="1715" y="882"/>
                  </a:cubicBezTo>
                  <a:cubicBezTo>
                    <a:pt x="1715" y="406"/>
                    <a:pt x="1334"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50"/>
          <p:cNvGrpSpPr/>
          <p:nvPr/>
        </p:nvGrpSpPr>
        <p:grpSpPr>
          <a:xfrm>
            <a:off x="6917177" y="3222092"/>
            <a:ext cx="267596" cy="396721"/>
            <a:chOff x="4951000" y="3566850"/>
            <a:chExt cx="194700" cy="288650"/>
          </a:xfrm>
        </p:grpSpPr>
        <p:sp>
          <p:nvSpPr>
            <p:cNvPr id="626" name="Google Shape;626;p50"/>
            <p:cNvSpPr/>
            <p:nvPr/>
          </p:nvSpPr>
          <p:spPr>
            <a:xfrm>
              <a:off x="4956950" y="3566850"/>
              <a:ext cx="183400" cy="88750"/>
            </a:xfrm>
            <a:custGeom>
              <a:avLst/>
              <a:gdLst/>
              <a:ahLst/>
              <a:cxnLst/>
              <a:rect l="l" t="t" r="r" b="b"/>
              <a:pathLst>
                <a:path w="7336" h="3550" extrusionOk="0">
                  <a:moveTo>
                    <a:pt x="4382" y="596"/>
                  </a:moveTo>
                  <a:cubicBezTo>
                    <a:pt x="4644" y="596"/>
                    <a:pt x="4859" y="811"/>
                    <a:pt x="4859" y="1072"/>
                  </a:cubicBezTo>
                  <a:lnTo>
                    <a:pt x="4859" y="1430"/>
                  </a:lnTo>
                  <a:cubicBezTo>
                    <a:pt x="4478" y="1334"/>
                    <a:pt x="4073" y="1287"/>
                    <a:pt x="3644" y="1287"/>
                  </a:cubicBezTo>
                  <a:cubicBezTo>
                    <a:pt x="3216" y="1287"/>
                    <a:pt x="2811" y="1334"/>
                    <a:pt x="2406" y="1430"/>
                  </a:cubicBezTo>
                  <a:lnTo>
                    <a:pt x="2406" y="1072"/>
                  </a:lnTo>
                  <a:cubicBezTo>
                    <a:pt x="2454" y="811"/>
                    <a:pt x="2668" y="596"/>
                    <a:pt x="2930" y="596"/>
                  </a:cubicBezTo>
                  <a:close/>
                  <a:moveTo>
                    <a:pt x="2930" y="1"/>
                  </a:moveTo>
                  <a:cubicBezTo>
                    <a:pt x="2334" y="1"/>
                    <a:pt x="1882" y="477"/>
                    <a:pt x="1882" y="1049"/>
                  </a:cubicBezTo>
                  <a:lnTo>
                    <a:pt x="1882" y="1573"/>
                  </a:lnTo>
                  <a:cubicBezTo>
                    <a:pt x="906" y="1954"/>
                    <a:pt x="191" y="2668"/>
                    <a:pt x="1" y="3549"/>
                  </a:cubicBezTo>
                  <a:lnTo>
                    <a:pt x="7335" y="3549"/>
                  </a:lnTo>
                  <a:cubicBezTo>
                    <a:pt x="7121" y="2716"/>
                    <a:pt x="6407" y="2001"/>
                    <a:pt x="5454" y="1596"/>
                  </a:cubicBezTo>
                  <a:lnTo>
                    <a:pt x="5454" y="1049"/>
                  </a:lnTo>
                  <a:cubicBezTo>
                    <a:pt x="5454" y="453"/>
                    <a:pt x="4978" y="1"/>
                    <a:pt x="4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0"/>
            <p:cNvSpPr/>
            <p:nvPr/>
          </p:nvSpPr>
          <p:spPr>
            <a:xfrm>
              <a:off x="4951000" y="3674625"/>
              <a:ext cx="194700" cy="180875"/>
            </a:xfrm>
            <a:custGeom>
              <a:avLst/>
              <a:gdLst/>
              <a:ahLst/>
              <a:cxnLst/>
              <a:rect l="l" t="t" r="r" b="b"/>
              <a:pathLst>
                <a:path w="7788" h="7235" extrusionOk="0">
                  <a:moveTo>
                    <a:pt x="2906" y="2334"/>
                  </a:moveTo>
                  <a:lnTo>
                    <a:pt x="3525" y="2405"/>
                  </a:lnTo>
                  <a:lnTo>
                    <a:pt x="3525" y="3596"/>
                  </a:lnTo>
                  <a:lnTo>
                    <a:pt x="2430" y="3596"/>
                  </a:lnTo>
                  <a:lnTo>
                    <a:pt x="2906" y="2334"/>
                  </a:lnTo>
                  <a:close/>
                  <a:moveTo>
                    <a:pt x="4882" y="2334"/>
                  </a:moveTo>
                  <a:lnTo>
                    <a:pt x="5359" y="3596"/>
                  </a:lnTo>
                  <a:lnTo>
                    <a:pt x="4263" y="3596"/>
                  </a:lnTo>
                  <a:lnTo>
                    <a:pt x="4263" y="2405"/>
                  </a:lnTo>
                  <a:lnTo>
                    <a:pt x="4882" y="2334"/>
                  </a:lnTo>
                  <a:close/>
                  <a:moveTo>
                    <a:pt x="215" y="0"/>
                  </a:moveTo>
                  <a:cubicBezTo>
                    <a:pt x="358" y="905"/>
                    <a:pt x="1120" y="1667"/>
                    <a:pt x="2144" y="2096"/>
                  </a:cubicBezTo>
                  <a:lnTo>
                    <a:pt x="953" y="5430"/>
                  </a:lnTo>
                  <a:cubicBezTo>
                    <a:pt x="643" y="5454"/>
                    <a:pt x="310" y="5668"/>
                    <a:pt x="191" y="6025"/>
                  </a:cubicBezTo>
                  <a:cubicBezTo>
                    <a:pt x="0" y="6502"/>
                    <a:pt x="262" y="7002"/>
                    <a:pt x="715" y="7168"/>
                  </a:cubicBezTo>
                  <a:cubicBezTo>
                    <a:pt x="818" y="7210"/>
                    <a:pt x="922" y="7228"/>
                    <a:pt x="1024" y="7228"/>
                  </a:cubicBezTo>
                  <a:cubicBezTo>
                    <a:pt x="1393" y="7228"/>
                    <a:pt x="1733" y="6980"/>
                    <a:pt x="1882" y="6644"/>
                  </a:cubicBezTo>
                  <a:cubicBezTo>
                    <a:pt x="2001" y="6311"/>
                    <a:pt x="1906" y="5930"/>
                    <a:pt x="1667" y="5692"/>
                  </a:cubicBezTo>
                  <a:lnTo>
                    <a:pt x="2263" y="4001"/>
                  </a:lnTo>
                  <a:lnTo>
                    <a:pt x="3477" y="4001"/>
                  </a:lnTo>
                  <a:lnTo>
                    <a:pt x="3477" y="5739"/>
                  </a:lnTo>
                  <a:cubicBezTo>
                    <a:pt x="3477" y="5954"/>
                    <a:pt x="3668" y="6144"/>
                    <a:pt x="3882" y="6144"/>
                  </a:cubicBezTo>
                  <a:cubicBezTo>
                    <a:pt x="4073" y="6144"/>
                    <a:pt x="4263" y="5954"/>
                    <a:pt x="4263" y="5739"/>
                  </a:cubicBezTo>
                  <a:lnTo>
                    <a:pt x="4263" y="4001"/>
                  </a:lnTo>
                  <a:lnTo>
                    <a:pt x="5478" y="4001"/>
                  </a:lnTo>
                  <a:lnTo>
                    <a:pt x="6073" y="5692"/>
                  </a:lnTo>
                  <a:cubicBezTo>
                    <a:pt x="5835" y="5930"/>
                    <a:pt x="5740" y="6287"/>
                    <a:pt x="5859" y="6644"/>
                  </a:cubicBezTo>
                  <a:cubicBezTo>
                    <a:pt x="6005" y="7009"/>
                    <a:pt x="6332" y="7234"/>
                    <a:pt x="6691" y="7234"/>
                  </a:cubicBezTo>
                  <a:cubicBezTo>
                    <a:pt x="6801" y="7234"/>
                    <a:pt x="6914" y="7213"/>
                    <a:pt x="7026" y="7168"/>
                  </a:cubicBezTo>
                  <a:cubicBezTo>
                    <a:pt x="7502" y="7002"/>
                    <a:pt x="7788" y="6502"/>
                    <a:pt x="7597" y="6025"/>
                  </a:cubicBezTo>
                  <a:cubicBezTo>
                    <a:pt x="7478" y="5692"/>
                    <a:pt x="7192" y="5454"/>
                    <a:pt x="6835" y="5430"/>
                  </a:cubicBezTo>
                  <a:lnTo>
                    <a:pt x="5621" y="2096"/>
                  </a:lnTo>
                  <a:cubicBezTo>
                    <a:pt x="6669" y="1667"/>
                    <a:pt x="7431" y="905"/>
                    <a:pt x="7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50"/>
          <p:cNvGrpSpPr/>
          <p:nvPr/>
        </p:nvGrpSpPr>
        <p:grpSpPr>
          <a:xfrm>
            <a:off x="5495016" y="3898812"/>
            <a:ext cx="400981" cy="355970"/>
            <a:chOff x="3916250" y="4059225"/>
            <a:chExt cx="291750" cy="259000"/>
          </a:xfrm>
        </p:grpSpPr>
        <p:sp>
          <p:nvSpPr>
            <p:cNvPr id="629" name="Google Shape;629;p50"/>
            <p:cNvSpPr/>
            <p:nvPr/>
          </p:nvSpPr>
          <p:spPr>
            <a:xfrm>
              <a:off x="3916250" y="4059225"/>
              <a:ext cx="291750" cy="259000"/>
            </a:xfrm>
            <a:custGeom>
              <a:avLst/>
              <a:gdLst/>
              <a:ahLst/>
              <a:cxnLst/>
              <a:rect l="l" t="t" r="r" b="b"/>
              <a:pathLst>
                <a:path w="11670" h="10360" extrusionOk="0">
                  <a:moveTo>
                    <a:pt x="5859" y="3430"/>
                  </a:moveTo>
                  <a:cubicBezTo>
                    <a:pt x="7336" y="3430"/>
                    <a:pt x="8526" y="4620"/>
                    <a:pt x="8526" y="6121"/>
                  </a:cubicBezTo>
                  <a:cubicBezTo>
                    <a:pt x="8526" y="7597"/>
                    <a:pt x="7312" y="8788"/>
                    <a:pt x="5859" y="8788"/>
                  </a:cubicBezTo>
                  <a:cubicBezTo>
                    <a:pt x="4359" y="8788"/>
                    <a:pt x="3168" y="7597"/>
                    <a:pt x="3168" y="6121"/>
                  </a:cubicBezTo>
                  <a:cubicBezTo>
                    <a:pt x="3168" y="4620"/>
                    <a:pt x="4359" y="3430"/>
                    <a:pt x="5859" y="3430"/>
                  </a:cubicBezTo>
                  <a:close/>
                  <a:moveTo>
                    <a:pt x="4716" y="0"/>
                  </a:moveTo>
                  <a:cubicBezTo>
                    <a:pt x="4478" y="0"/>
                    <a:pt x="4311" y="167"/>
                    <a:pt x="4240" y="405"/>
                  </a:cubicBezTo>
                  <a:lnTo>
                    <a:pt x="3859" y="1905"/>
                  </a:lnTo>
                  <a:lnTo>
                    <a:pt x="3216" y="1905"/>
                  </a:lnTo>
                  <a:lnTo>
                    <a:pt x="3216" y="1429"/>
                  </a:lnTo>
                  <a:cubicBezTo>
                    <a:pt x="3216" y="1167"/>
                    <a:pt x="2978" y="929"/>
                    <a:pt x="2692" y="929"/>
                  </a:cubicBezTo>
                  <a:lnTo>
                    <a:pt x="1716" y="929"/>
                  </a:lnTo>
                  <a:cubicBezTo>
                    <a:pt x="1454" y="929"/>
                    <a:pt x="1215" y="1167"/>
                    <a:pt x="1215" y="1429"/>
                  </a:cubicBezTo>
                  <a:lnTo>
                    <a:pt x="1215" y="1905"/>
                  </a:lnTo>
                  <a:lnTo>
                    <a:pt x="1144" y="1905"/>
                  </a:lnTo>
                  <a:cubicBezTo>
                    <a:pt x="525" y="1905"/>
                    <a:pt x="1" y="2429"/>
                    <a:pt x="1" y="3072"/>
                  </a:cubicBezTo>
                  <a:lnTo>
                    <a:pt x="1" y="9216"/>
                  </a:lnTo>
                  <a:cubicBezTo>
                    <a:pt x="1" y="9836"/>
                    <a:pt x="501" y="10360"/>
                    <a:pt x="1144" y="10360"/>
                  </a:cubicBezTo>
                  <a:lnTo>
                    <a:pt x="10479" y="10360"/>
                  </a:lnTo>
                  <a:cubicBezTo>
                    <a:pt x="11098" y="10360"/>
                    <a:pt x="11622" y="9859"/>
                    <a:pt x="11622" y="9216"/>
                  </a:cubicBezTo>
                  <a:lnTo>
                    <a:pt x="11622" y="3072"/>
                  </a:lnTo>
                  <a:cubicBezTo>
                    <a:pt x="11670" y="2429"/>
                    <a:pt x="11146" y="1905"/>
                    <a:pt x="10527" y="1905"/>
                  </a:cubicBezTo>
                  <a:lnTo>
                    <a:pt x="10146" y="1905"/>
                  </a:lnTo>
                  <a:lnTo>
                    <a:pt x="9765" y="405"/>
                  </a:lnTo>
                  <a:cubicBezTo>
                    <a:pt x="9693" y="167"/>
                    <a:pt x="9479" y="0"/>
                    <a:pt x="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0"/>
            <p:cNvSpPr/>
            <p:nvPr/>
          </p:nvSpPr>
          <p:spPr>
            <a:xfrm>
              <a:off x="4011525" y="4160425"/>
              <a:ext cx="57175" cy="57775"/>
            </a:xfrm>
            <a:custGeom>
              <a:avLst/>
              <a:gdLst/>
              <a:ahLst/>
              <a:cxnLst/>
              <a:rect l="l" t="t" r="r" b="b"/>
              <a:pathLst>
                <a:path w="2287" h="2311" extrusionOk="0">
                  <a:moveTo>
                    <a:pt x="1905" y="1"/>
                  </a:moveTo>
                  <a:cubicBezTo>
                    <a:pt x="858" y="1"/>
                    <a:pt x="0" y="882"/>
                    <a:pt x="0" y="1906"/>
                  </a:cubicBezTo>
                  <a:cubicBezTo>
                    <a:pt x="0" y="2120"/>
                    <a:pt x="167" y="2311"/>
                    <a:pt x="381" y="2311"/>
                  </a:cubicBezTo>
                  <a:cubicBezTo>
                    <a:pt x="596" y="2311"/>
                    <a:pt x="762" y="2120"/>
                    <a:pt x="762" y="1906"/>
                  </a:cubicBezTo>
                  <a:cubicBezTo>
                    <a:pt x="762" y="1287"/>
                    <a:pt x="1262" y="787"/>
                    <a:pt x="1905" y="787"/>
                  </a:cubicBezTo>
                  <a:cubicBezTo>
                    <a:pt x="2096" y="787"/>
                    <a:pt x="2286" y="596"/>
                    <a:pt x="2286" y="406"/>
                  </a:cubicBezTo>
                  <a:cubicBezTo>
                    <a:pt x="2286" y="191"/>
                    <a:pt x="2096" y="1"/>
                    <a:pt x="1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0"/>
          <p:cNvGrpSpPr/>
          <p:nvPr/>
        </p:nvGrpSpPr>
        <p:grpSpPr>
          <a:xfrm>
            <a:off x="5500754" y="1950016"/>
            <a:ext cx="391154" cy="369748"/>
            <a:chOff x="3920425" y="2641300"/>
            <a:chExt cx="284600" cy="269025"/>
          </a:xfrm>
        </p:grpSpPr>
        <p:sp>
          <p:nvSpPr>
            <p:cNvPr id="632" name="Google Shape;632;p50"/>
            <p:cNvSpPr/>
            <p:nvPr/>
          </p:nvSpPr>
          <p:spPr>
            <a:xfrm>
              <a:off x="3920425" y="2641300"/>
              <a:ext cx="76225" cy="269025"/>
            </a:xfrm>
            <a:custGeom>
              <a:avLst/>
              <a:gdLst/>
              <a:ahLst/>
              <a:cxnLst/>
              <a:rect l="l" t="t" r="r" b="b"/>
              <a:pathLst>
                <a:path w="3049" h="10761" extrusionOk="0">
                  <a:moveTo>
                    <a:pt x="352" y="0"/>
                  </a:moveTo>
                  <a:cubicBezTo>
                    <a:pt x="157" y="0"/>
                    <a:pt x="1" y="169"/>
                    <a:pt x="1" y="373"/>
                  </a:cubicBezTo>
                  <a:lnTo>
                    <a:pt x="1" y="9208"/>
                  </a:lnTo>
                  <a:cubicBezTo>
                    <a:pt x="1" y="10017"/>
                    <a:pt x="620" y="10708"/>
                    <a:pt x="1429" y="10756"/>
                  </a:cubicBezTo>
                  <a:cubicBezTo>
                    <a:pt x="1469" y="10759"/>
                    <a:pt x="1509" y="10761"/>
                    <a:pt x="1548" y="10761"/>
                  </a:cubicBezTo>
                  <a:cubicBezTo>
                    <a:pt x="2356" y="10761"/>
                    <a:pt x="3049" y="10072"/>
                    <a:pt x="3049" y="9231"/>
                  </a:cubicBezTo>
                  <a:lnTo>
                    <a:pt x="3049" y="7374"/>
                  </a:lnTo>
                  <a:cubicBezTo>
                    <a:pt x="3049" y="7160"/>
                    <a:pt x="2882" y="7017"/>
                    <a:pt x="2692" y="7017"/>
                  </a:cubicBezTo>
                  <a:cubicBezTo>
                    <a:pt x="2382" y="7017"/>
                    <a:pt x="1906" y="7755"/>
                    <a:pt x="1644" y="8398"/>
                  </a:cubicBezTo>
                  <a:cubicBezTo>
                    <a:pt x="1620" y="8469"/>
                    <a:pt x="1644" y="8517"/>
                    <a:pt x="1691" y="8565"/>
                  </a:cubicBezTo>
                  <a:cubicBezTo>
                    <a:pt x="1727" y="8577"/>
                    <a:pt x="1757" y="8583"/>
                    <a:pt x="1784" y="8583"/>
                  </a:cubicBezTo>
                  <a:cubicBezTo>
                    <a:pt x="1810" y="8583"/>
                    <a:pt x="1834" y="8577"/>
                    <a:pt x="1858" y="8565"/>
                  </a:cubicBezTo>
                  <a:cubicBezTo>
                    <a:pt x="2001" y="8469"/>
                    <a:pt x="2144" y="8398"/>
                    <a:pt x="2334" y="8374"/>
                  </a:cubicBezTo>
                  <a:lnTo>
                    <a:pt x="2334" y="9231"/>
                  </a:lnTo>
                  <a:cubicBezTo>
                    <a:pt x="2334" y="9636"/>
                    <a:pt x="2049" y="9946"/>
                    <a:pt x="1691" y="10017"/>
                  </a:cubicBezTo>
                  <a:cubicBezTo>
                    <a:pt x="1629" y="10032"/>
                    <a:pt x="1567" y="10039"/>
                    <a:pt x="1506" y="10039"/>
                  </a:cubicBezTo>
                  <a:cubicBezTo>
                    <a:pt x="1080" y="10039"/>
                    <a:pt x="715" y="9690"/>
                    <a:pt x="715" y="9231"/>
                  </a:cubicBezTo>
                  <a:lnTo>
                    <a:pt x="715" y="373"/>
                  </a:lnTo>
                  <a:cubicBezTo>
                    <a:pt x="715" y="182"/>
                    <a:pt x="596" y="39"/>
                    <a:pt x="453" y="15"/>
                  </a:cubicBezTo>
                  <a:cubicBezTo>
                    <a:pt x="419" y="5"/>
                    <a:pt x="385"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0"/>
            <p:cNvSpPr/>
            <p:nvPr/>
          </p:nvSpPr>
          <p:spPr>
            <a:xfrm>
              <a:off x="4016875" y="2770025"/>
              <a:ext cx="188150" cy="125300"/>
            </a:xfrm>
            <a:custGeom>
              <a:avLst/>
              <a:gdLst/>
              <a:ahLst/>
              <a:cxnLst/>
              <a:rect l="l" t="t" r="r" b="b"/>
              <a:pathLst>
                <a:path w="7526" h="5012" extrusionOk="0">
                  <a:moveTo>
                    <a:pt x="1358" y="1820"/>
                  </a:moveTo>
                  <a:cubicBezTo>
                    <a:pt x="1525" y="1820"/>
                    <a:pt x="1691" y="1987"/>
                    <a:pt x="1691" y="2153"/>
                  </a:cubicBezTo>
                  <a:cubicBezTo>
                    <a:pt x="1691" y="2344"/>
                    <a:pt x="1525" y="2487"/>
                    <a:pt x="1358" y="2487"/>
                  </a:cubicBezTo>
                  <a:cubicBezTo>
                    <a:pt x="1167" y="2487"/>
                    <a:pt x="1025" y="2344"/>
                    <a:pt x="1025" y="2153"/>
                  </a:cubicBezTo>
                  <a:cubicBezTo>
                    <a:pt x="1025" y="1987"/>
                    <a:pt x="1167" y="1820"/>
                    <a:pt x="1358" y="1820"/>
                  </a:cubicBezTo>
                  <a:close/>
                  <a:moveTo>
                    <a:pt x="4054" y="1"/>
                  </a:moveTo>
                  <a:cubicBezTo>
                    <a:pt x="4038" y="1"/>
                    <a:pt x="4021" y="4"/>
                    <a:pt x="4001" y="10"/>
                  </a:cubicBezTo>
                  <a:cubicBezTo>
                    <a:pt x="3525" y="129"/>
                    <a:pt x="3049" y="558"/>
                    <a:pt x="2715" y="868"/>
                  </a:cubicBezTo>
                  <a:lnTo>
                    <a:pt x="2549" y="868"/>
                  </a:lnTo>
                  <a:cubicBezTo>
                    <a:pt x="1429" y="868"/>
                    <a:pt x="1" y="1653"/>
                    <a:pt x="1" y="2582"/>
                  </a:cubicBezTo>
                  <a:cubicBezTo>
                    <a:pt x="1" y="3535"/>
                    <a:pt x="1406" y="4273"/>
                    <a:pt x="2549" y="4273"/>
                  </a:cubicBezTo>
                  <a:lnTo>
                    <a:pt x="2763" y="4273"/>
                  </a:lnTo>
                  <a:cubicBezTo>
                    <a:pt x="2977" y="4511"/>
                    <a:pt x="3406" y="4916"/>
                    <a:pt x="3835" y="5011"/>
                  </a:cubicBezTo>
                  <a:cubicBezTo>
                    <a:pt x="3858" y="5011"/>
                    <a:pt x="3906" y="5011"/>
                    <a:pt x="3954" y="4987"/>
                  </a:cubicBezTo>
                  <a:cubicBezTo>
                    <a:pt x="3978" y="4964"/>
                    <a:pt x="3978" y="4916"/>
                    <a:pt x="3978" y="4868"/>
                  </a:cubicBezTo>
                  <a:cubicBezTo>
                    <a:pt x="3906" y="4678"/>
                    <a:pt x="3882" y="4392"/>
                    <a:pt x="3906" y="4082"/>
                  </a:cubicBezTo>
                  <a:cubicBezTo>
                    <a:pt x="4763" y="3916"/>
                    <a:pt x="5740" y="3654"/>
                    <a:pt x="6383" y="3297"/>
                  </a:cubicBezTo>
                  <a:cubicBezTo>
                    <a:pt x="6526" y="3559"/>
                    <a:pt x="6764" y="3892"/>
                    <a:pt x="7145" y="4130"/>
                  </a:cubicBezTo>
                  <a:cubicBezTo>
                    <a:pt x="7181" y="4154"/>
                    <a:pt x="7228" y="4166"/>
                    <a:pt x="7273" y="4166"/>
                  </a:cubicBezTo>
                  <a:cubicBezTo>
                    <a:pt x="7318" y="4166"/>
                    <a:pt x="7359" y="4154"/>
                    <a:pt x="7383" y="4130"/>
                  </a:cubicBezTo>
                  <a:cubicBezTo>
                    <a:pt x="7478" y="4082"/>
                    <a:pt x="7502" y="4011"/>
                    <a:pt x="7478" y="3940"/>
                  </a:cubicBezTo>
                  <a:cubicBezTo>
                    <a:pt x="7312" y="3582"/>
                    <a:pt x="7193" y="3035"/>
                    <a:pt x="7193" y="2558"/>
                  </a:cubicBezTo>
                  <a:cubicBezTo>
                    <a:pt x="7193" y="2058"/>
                    <a:pt x="7335" y="1534"/>
                    <a:pt x="7478" y="1153"/>
                  </a:cubicBezTo>
                  <a:cubicBezTo>
                    <a:pt x="7526" y="1082"/>
                    <a:pt x="7478" y="1010"/>
                    <a:pt x="7407" y="963"/>
                  </a:cubicBezTo>
                  <a:cubicBezTo>
                    <a:pt x="7359" y="951"/>
                    <a:pt x="7312" y="945"/>
                    <a:pt x="7270" y="945"/>
                  </a:cubicBezTo>
                  <a:cubicBezTo>
                    <a:pt x="7228" y="945"/>
                    <a:pt x="7193" y="951"/>
                    <a:pt x="7169" y="963"/>
                  </a:cubicBezTo>
                  <a:cubicBezTo>
                    <a:pt x="6764" y="1225"/>
                    <a:pt x="6526" y="1534"/>
                    <a:pt x="6383" y="1796"/>
                  </a:cubicBezTo>
                  <a:cubicBezTo>
                    <a:pt x="5787" y="1463"/>
                    <a:pt x="4906" y="1201"/>
                    <a:pt x="4097" y="1058"/>
                  </a:cubicBezTo>
                  <a:cubicBezTo>
                    <a:pt x="4073" y="701"/>
                    <a:pt x="4120" y="367"/>
                    <a:pt x="4168" y="201"/>
                  </a:cubicBezTo>
                  <a:cubicBezTo>
                    <a:pt x="4168" y="129"/>
                    <a:pt x="4168" y="82"/>
                    <a:pt x="4144" y="58"/>
                  </a:cubicBezTo>
                  <a:cubicBezTo>
                    <a:pt x="4127" y="23"/>
                    <a:pt x="4097" y="1"/>
                    <a:pt x="4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0"/>
            <p:cNvSpPr/>
            <p:nvPr/>
          </p:nvSpPr>
          <p:spPr>
            <a:xfrm>
              <a:off x="3973425" y="2650000"/>
              <a:ext cx="14900" cy="14925"/>
            </a:xfrm>
            <a:custGeom>
              <a:avLst/>
              <a:gdLst/>
              <a:ahLst/>
              <a:cxnLst/>
              <a:rect l="l" t="t" r="r" b="b"/>
              <a:pathLst>
                <a:path w="596" h="597" extrusionOk="0">
                  <a:moveTo>
                    <a:pt x="286" y="1"/>
                  </a:moveTo>
                  <a:cubicBezTo>
                    <a:pt x="143" y="1"/>
                    <a:pt x="0" y="120"/>
                    <a:pt x="0" y="286"/>
                  </a:cubicBezTo>
                  <a:cubicBezTo>
                    <a:pt x="24" y="477"/>
                    <a:pt x="143" y="596"/>
                    <a:pt x="286" y="596"/>
                  </a:cubicBezTo>
                  <a:cubicBezTo>
                    <a:pt x="453" y="596"/>
                    <a:pt x="595" y="477"/>
                    <a:pt x="595" y="286"/>
                  </a:cubicBezTo>
                  <a:cubicBezTo>
                    <a:pt x="595" y="144"/>
                    <a:pt x="476"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0"/>
            <p:cNvSpPr/>
            <p:nvPr/>
          </p:nvSpPr>
          <p:spPr>
            <a:xfrm>
              <a:off x="3999600" y="2691075"/>
              <a:ext cx="17900" cy="17900"/>
            </a:xfrm>
            <a:custGeom>
              <a:avLst/>
              <a:gdLst/>
              <a:ahLst/>
              <a:cxnLst/>
              <a:rect l="l" t="t" r="r" b="b"/>
              <a:pathLst>
                <a:path w="716" h="716" extrusionOk="0">
                  <a:moveTo>
                    <a:pt x="358" y="1"/>
                  </a:moveTo>
                  <a:cubicBezTo>
                    <a:pt x="144" y="1"/>
                    <a:pt x="1" y="144"/>
                    <a:pt x="1" y="358"/>
                  </a:cubicBezTo>
                  <a:cubicBezTo>
                    <a:pt x="1" y="549"/>
                    <a:pt x="168" y="715"/>
                    <a:pt x="358" y="715"/>
                  </a:cubicBezTo>
                  <a:cubicBezTo>
                    <a:pt x="549" y="715"/>
                    <a:pt x="715" y="549"/>
                    <a:pt x="715" y="358"/>
                  </a:cubicBezTo>
                  <a:cubicBezTo>
                    <a:pt x="715" y="144"/>
                    <a:pt x="549"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0"/>
            <p:cNvSpPr/>
            <p:nvPr/>
          </p:nvSpPr>
          <p:spPr>
            <a:xfrm>
              <a:off x="3980550" y="2740500"/>
              <a:ext cx="26225" cy="25625"/>
            </a:xfrm>
            <a:custGeom>
              <a:avLst/>
              <a:gdLst/>
              <a:ahLst/>
              <a:cxnLst/>
              <a:rect l="l" t="t" r="r" b="b"/>
              <a:pathLst>
                <a:path w="1049" h="1025" extrusionOk="0">
                  <a:moveTo>
                    <a:pt x="525" y="0"/>
                  </a:moveTo>
                  <a:cubicBezTo>
                    <a:pt x="239" y="0"/>
                    <a:pt x="1" y="239"/>
                    <a:pt x="1" y="524"/>
                  </a:cubicBezTo>
                  <a:cubicBezTo>
                    <a:pt x="1" y="786"/>
                    <a:pt x="239" y="1024"/>
                    <a:pt x="525" y="1024"/>
                  </a:cubicBezTo>
                  <a:cubicBezTo>
                    <a:pt x="787" y="1024"/>
                    <a:pt x="1025" y="786"/>
                    <a:pt x="1025" y="524"/>
                  </a:cubicBezTo>
                  <a:cubicBezTo>
                    <a:pt x="1049" y="215"/>
                    <a:pt x="811"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0"/>
            <p:cNvSpPr/>
            <p:nvPr/>
          </p:nvSpPr>
          <p:spPr>
            <a:xfrm>
              <a:off x="4006150" y="2781575"/>
              <a:ext cx="14925" cy="14925"/>
            </a:xfrm>
            <a:custGeom>
              <a:avLst/>
              <a:gdLst/>
              <a:ahLst/>
              <a:cxnLst/>
              <a:rect l="l" t="t" r="r" b="b"/>
              <a:pathLst>
                <a:path w="597" h="597" extrusionOk="0">
                  <a:moveTo>
                    <a:pt x="287" y="1"/>
                  </a:moveTo>
                  <a:cubicBezTo>
                    <a:pt x="144" y="1"/>
                    <a:pt x="1" y="120"/>
                    <a:pt x="1" y="310"/>
                  </a:cubicBezTo>
                  <a:cubicBezTo>
                    <a:pt x="1" y="453"/>
                    <a:pt x="120" y="596"/>
                    <a:pt x="287" y="596"/>
                  </a:cubicBezTo>
                  <a:cubicBezTo>
                    <a:pt x="477" y="596"/>
                    <a:pt x="596" y="477"/>
                    <a:pt x="596" y="310"/>
                  </a:cubicBezTo>
                  <a:cubicBezTo>
                    <a:pt x="596" y="144"/>
                    <a:pt x="477"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50"/>
          <p:cNvGrpSpPr/>
          <p:nvPr/>
        </p:nvGrpSpPr>
        <p:grpSpPr>
          <a:xfrm>
            <a:off x="5499105" y="2645806"/>
            <a:ext cx="394453" cy="260689"/>
            <a:chOff x="3919225" y="3147550"/>
            <a:chExt cx="287000" cy="189675"/>
          </a:xfrm>
        </p:grpSpPr>
        <p:sp>
          <p:nvSpPr>
            <p:cNvPr id="639" name="Google Shape;639;p50"/>
            <p:cNvSpPr/>
            <p:nvPr/>
          </p:nvSpPr>
          <p:spPr>
            <a:xfrm>
              <a:off x="3960900" y="3149500"/>
              <a:ext cx="42900" cy="42900"/>
            </a:xfrm>
            <a:custGeom>
              <a:avLst/>
              <a:gdLst/>
              <a:ahLst/>
              <a:cxnLst/>
              <a:rect l="l" t="t" r="r" b="b"/>
              <a:pathLst>
                <a:path w="1716" h="1716" extrusionOk="0">
                  <a:moveTo>
                    <a:pt x="858" y="1"/>
                  </a:moveTo>
                  <a:cubicBezTo>
                    <a:pt x="382" y="1"/>
                    <a:pt x="1" y="382"/>
                    <a:pt x="1" y="858"/>
                  </a:cubicBezTo>
                  <a:cubicBezTo>
                    <a:pt x="1" y="1335"/>
                    <a:pt x="382" y="1716"/>
                    <a:pt x="858" y="1716"/>
                  </a:cubicBezTo>
                  <a:cubicBezTo>
                    <a:pt x="1335" y="1716"/>
                    <a:pt x="1716" y="1335"/>
                    <a:pt x="1716" y="858"/>
                  </a:cubicBezTo>
                  <a:cubicBezTo>
                    <a:pt x="1716" y="382"/>
                    <a:pt x="1335"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0"/>
            <p:cNvSpPr/>
            <p:nvPr/>
          </p:nvSpPr>
          <p:spPr>
            <a:xfrm>
              <a:off x="3919225" y="3147550"/>
              <a:ext cx="287000" cy="189675"/>
            </a:xfrm>
            <a:custGeom>
              <a:avLst/>
              <a:gdLst/>
              <a:ahLst/>
              <a:cxnLst/>
              <a:rect l="l" t="t" r="r" b="b"/>
              <a:pathLst>
                <a:path w="11480" h="7587" extrusionOk="0">
                  <a:moveTo>
                    <a:pt x="7769" y="0"/>
                  </a:moveTo>
                  <a:cubicBezTo>
                    <a:pt x="7728" y="0"/>
                    <a:pt x="7685" y="12"/>
                    <a:pt x="7645" y="31"/>
                  </a:cubicBezTo>
                  <a:lnTo>
                    <a:pt x="4645" y="2365"/>
                  </a:lnTo>
                  <a:cubicBezTo>
                    <a:pt x="4570" y="2291"/>
                    <a:pt x="4468" y="2253"/>
                    <a:pt x="4367" y="2253"/>
                  </a:cubicBezTo>
                  <a:cubicBezTo>
                    <a:pt x="4306" y="2253"/>
                    <a:pt x="4246" y="2267"/>
                    <a:pt x="4192" y="2294"/>
                  </a:cubicBezTo>
                  <a:lnTo>
                    <a:pt x="3216" y="2841"/>
                  </a:lnTo>
                  <a:lnTo>
                    <a:pt x="2454" y="2246"/>
                  </a:lnTo>
                  <a:cubicBezTo>
                    <a:pt x="2382" y="2056"/>
                    <a:pt x="2263" y="1936"/>
                    <a:pt x="2049" y="1889"/>
                  </a:cubicBezTo>
                  <a:cubicBezTo>
                    <a:pt x="2000" y="1873"/>
                    <a:pt x="1907" y="1834"/>
                    <a:pt x="1807" y="1834"/>
                  </a:cubicBezTo>
                  <a:cubicBezTo>
                    <a:pt x="1761" y="1834"/>
                    <a:pt x="1713" y="1842"/>
                    <a:pt x="1668" y="1865"/>
                  </a:cubicBezTo>
                  <a:cubicBezTo>
                    <a:pt x="1382" y="1913"/>
                    <a:pt x="1144" y="2056"/>
                    <a:pt x="1073" y="2341"/>
                  </a:cubicBezTo>
                  <a:cubicBezTo>
                    <a:pt x="1073" y="2341"/>
                    <a:pt x="382" y="4151"/>
                    <a:pt x="168" y="4747"/>
                  </a:cubicBezTo>
                  <a:cubicBezTo>
                    <a:pt x="1" y="5223"/>
                    <a:pt x="358" y="5628"/>
                    <a:pt x="644" y="5628"/>
                  </a:cubicBezTo>
                  <a:lnTo>
                    <a:pt x="2501" y="5628"/>
                  </a:lnTo>
                  <a:lnTo>
                    <a:pt x="3121" y="7223"/>
                  </a:lnTo>
                  <a:cubicBezTo>
                    <a:pt x="3216" y="7461"/>
                    <a:pt x="3406" y="7580"/>
                    <a:pt x="3645" y="7580"/>
                  </a:cubicBezTo>
                  <a:cubicBezTo>
                    <a:pt x="3716" y="7580"/>
                    <a:pt x="3811" y="7580"/>
                    <a:pt x="3859" y="7533"/>
                  </a:cubicBezTo>
                  <a:cubicBezTo>
                    <a:pt x="4169" y="7414"/>
                    <a:pt x="4311" y="7104"/>
                    <a:pt x="4192" y="6795"/>
                  </a:cubicBezTo>
                  <a:lnTo>
                    <a:pt x="3406" y="4842"/>
                  </a:lnTo>
                  <a:cubicBezTo>
                    <a:pt x="3335" y="4627"/>
                    <a:pt x="3121" y="4485"/>
                    <a:pt x="2883" y="4485"/>
                  </a:cubicBezTo>
                  <a:lnTo>
                    <a:pt x="1906" y="4485"/>
                  </a:lnTo>
                  <a:lnTo>
                    <a:pt x="2382" y="3175"/>
                  </a:lnTo>
                  <a:lnTo>
                    <a:pt x="2906" y="3580"/>
                  </a:lnTo>
                  <a:cubicBezTo>
                    <a:pt x="2978" y="3651"/>
                    <a:pt x="3049" y="3675"/>
                    <a:pt x="3144" y="3675"/>
                  </a:cubicBezTo>
                  <a:cubicBezTo>
                    <a:pt x="3216" y="3675"/>
                    <a:pt x="3264" y="3675"/>
                    <a:pt x="3335" y="3603"/>
                  </a:cubicBezTo>
                  <a:lnTo>
                    <a:pt x="4526" y="2960"/>
                  </a:lnTo>
                  <a:cubicBezTo>
                    <a:pt x="4597" y="2937"/>
                    <a:pt x="4669" y="2841"/>
                    <a:pt x="4692" y="2746"/>
                  </a:cubicBezTo>
                  <a:lnTo>
                    <a:pt x="7407" y="698"/>
                  </a:lnTo>
                  <a:lnTo>
                    <a:pt x="7407" y="698"/>
                  </a:lnTo>
                  <a:cubicBezTo>
                    <a:pt x="7383" y="1413"/>
                    <a:pt x="7503" y="3461"/>
                    <a:pt x="9074" y="6461"/>
                  </a:cubicBezTo>
                  <a:cubicBezTo>
                    <a:pt x="8955" y="6533"/>
                    <a:pt x="8836" y="6580"/>
                    <a:pt x="8741" y="6699"/>
                  </a:cubicBezTo>
                  <a:cubicBezTo>
                    <a:pt x="8681" y="6759"/>
                    <a:pt x="8592" y="6789"/>
                    <a:pt x="8503" y="6789"/>
                  </a:cubicBezTo>
                  <a:cubicBezTo>
                    <a:pt x="8413" y="6789"/>
                    <a:pt x="8324" y="6759"/>
                    <a:pt x="8265" y="6699"/>
                  </a:cubicBezTo>
                  <a:cubicBezTo>
                    <a:pt x="8062" y="6497"/>
                    <a:pt x="7782" y="6396"/>
                    <a:pt x="7500" y="6396"/>
                  </a:cubicBezTo>
                  <a:cubicBezTo>
                    <a:pt x="7217" y="6396"/>
                    <a:pt x="6931" y="6497"/>
                    <a:pt x="6717" y="6699"/>
                  </a:cubicBezTo>
                  <a:cubicBezTo>
                    <a:pt x="6657" y="6759"/>
                    <a:pt x="6568" y="6789"/>
                    <a:pt x="6479" y="6789"/>
                  </a:cubicBezTo>
                  <a:cubicBezTo>
                    <a:pt x="6389" y="6789"/>
                    <a:pt x="6300" y="6759"/>
                    <a:pt x="6240" y="6699"/>
                  </a:cubicBezTo>
                  <a:cubicBezTo>
                    <a:pt x="6169" y="6628"/>
                    <a:pt x="6074" y="6592"/>
                    <a:pt x="5978" y="6592"/>
                  </a:cubicBezTo>
                  <a:cubicBezTo>
                    <a:pt x="5883" y="6592"/>
                    <a:pt x="5788" y="6628"/>
                    <a:pt x="5716" y="6699"/>
                  </a:cubicBezTo>
                  <a:cubicBezTo>
                    <a:pt x="5550" y="6866"/>
                    <a:pt x="5550" y="7104"/>
                    <a:pt x="5716" y="7247"/>
                  </a:cubicBezTo>
                  <a:cubicBezTo>
                    <a:pt x="5919" y="7473"/>
                    <a:pt x="6199" y="7586"/>
                    <a:pt x="6481" y="7586"/>
                  </a:cubicBezTo>
                  <a:cubicBezTo>
                    <a:pt x="6764" y="7586"/>
                    <a:pt x="7050" y="7473"/>
                    <a:pt x="7264" y="7247"/>
                  </a:cubicBezTo>
                  <a:cubicBezTo>
                    <a:pt x="7324" y="7188"/>
                    <a:pt x="7413" y="7158"/>
                    <a:pt x="7503" y="7158"/>
                  </a:cubicBezTo>
                  <a:cubicBezTo>
                    <a:pt x="7592" y="7158"/>
                    <a:pt x="7681" y="7188"/>
                    <a:pt x="7741" y="7247"/>
                  </a:cubicBezTo>
                  <a:cubicBezTo>
                    <a:pt x="7931" y="7461"/>
                    <a:pt x="8217" y="7580"/>
                    <a:pt x="8503" y="7580"/>
                  </a:cubicBezTo>
                  <a:cubicBezTo>
                    <a:pt x="8812" y="7580"/>
                    <a:pt x="9074" y="7461"/>
                    <a:pt x="9289" y="7247"/>
                  </a:cubicBezTo>
                  <a:cubicBezTo>
                    <a:pt x="9348" y="7188"/>
                    <a:pt x="9437" y="7158"/>
                    <a:pt x="9527" y="7158"/>
                  </a:cubicBezTo>
                  <a:cubicBezTo>
                    <a:pt x="9616" y="7158"/>
                    <a:pt x="9705" y="7188"/>
                    <a:pt x="9765" y="7247"/>
                  </a:cubicBezTo>
                  <a:cubicBezTo>
                    <a:pt x="9967" y="7473"/>
                    <a:pt x="10247" y="7586"/>
                    <a:pt x="10530" y="7586"/>
                  </a:cubicBezTo>
                  <a:cubicBezTo>
                    <a:pt x="10813" y="7586"/>
                    <a:pt x="11099" y="7473"/>
                    <a:pt x="11313" y="7247"/>
                  </a:cubicBezTo>
                  <a:cubicBezTo>
                    <a:pt x="11480" y="7104"/>
                    <a:pt x="11480" y="6866"/>
                    <a:pt x="11337" y="6699"/>
                  </a:cubicBezTo>
                  <a:cubicBezTo>
                    <a:pt x="11265" y="6628"/>
                    <a:pt x="11170" y="6592"/>
                    <a:pt x="11072" y="6592"/>
                  </a:cubicBezTo>
                  <a:cubicBezTo>
                    <a:pt x="10973" y="6592"/>
                    <a:pt x="10872" y="6628"/>
                    <a:pt x="10789" y="6699"/>
                  </a:cubicBezTo>
                  <a:cubicBezTo>
                    <a:pt x="10729" y="6759"/>
                    <a:pt x="10640" y="6789"/>
                    <a:pt x="10551" y="6789"/>
                  </a:cubicBezTo>
                  <a:cubicBezTo>
                    <a:pt x="10461" y="6789"/>
                    <a:pt x="10372" y="6759"/>
                    <a:pt x="10313" y="6699"/>
                  </a:cubicBezTo>
                  <a:cubicBezTo>
                    <a:pt x="10117" y="6504"/>
                    <a:pt x="9842" y="6401"/>
                    <a:pt x="9567" y="6401"/>
                  </a:cubicBezTo>
                  <a:cubicBezTo>
                    <a:pt x="9473" y="6401"/>
                    <a:pt x="9379" y="6413"/>
                    <a:pt x="9289" y="6437"/>
                  </a:cubicBezTo>
                  <a:cubicBezTo>
                    <a:pt x="7550" y="3175"/>
                    <a:pt x="7574" y="1032"/>
                    <a:pt x="7622" y="555"/>
                  </a:cubicBezTo>
                  <a:lnTo>
                    <a:pt x="7884" y="341"/>
                  </a:lnTo>
                  <a:cubicBezTo>
                    <a:pt x="7979" y="269"/>
                    <a:pt x="7979" y="150"/>
                    <a:pt x="7907" y="79"/>
                  </a:cubicBezTo>
                  <a:cubicBezTo>
                    <a:pt x="7879" y="23"/>
                    <a:pt x="7827" y="0"/>
                    <a:pt x="7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0"/>
            <p:cNvSpPr/>
            <p:nvPr/>
          </p:nvSpPr>
          <p:spPr>
            <a:xfrm>
              <a:off x="3919825" y="3294175"/>
              <a:ext cx="57775" cy="41700"/>
            </a:xfrm>
            <a:custGeom>
              <a:avLst/>
              <a:gdLst/>
              <a:ahLst/>
              <a:cxnLst/>
              <a:rect l="l" t="t" r="r" b="b"/>
              <a:pathLst>
                <a:path w="2311" h="1668" extrusionOk="0">
                  <a:moveTo>
                    <a:pt x="263" y="1"/>
                  </a:moveTo>
                  <a:cubicBezTo>
                    <a:pt x="120" y="1"/>
                    <a:pt x="1" y="120"/>
                    <a:pt x="1" y="263"/>
                  </a:cubicBezTo>
                  <a:lnTo>
                    <a:pt x="1" y="1406"/>
                  </a:lnTo>
                  <a:cubicBezTo>
                    <a:pt x="1" y="1549"/>
                    <a:pt x="120" y="1668"/>
                    <a:pt x="263" y="1668"/>
                  </a:cubicBezTo>
                  <a:lnTo>
                    <a:pt x="2049" y="1668"/>
                  </a:lnTo>
                  <a:cubicBezTo>
                    <a:pt x="2192" y="1668"/>
                    <a:pt x="2311" y="1549"/>
                    <a:pt x="2311" y="1406"/>
                  </a:cubicBezTo>
                  <a:lnTo>
                    <a:pt x="2311" y="263"/>
                  </a:lnTo>
                  <a:cubicBezTo>
                    <a:pt x="2311" y="120"/>
                    <a:pt x="2192"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50"/>
          <p:cNvSpPr/>
          <p:nvPr/>
        </p:nvSpPr>
        <p:spPr>
          <a:xfrm>
            <a:off x="6849468" y="2576845"/>
            <a:ext cx="401806" cy="399641"/>
          </a:xfrm>
          <a:custGeom>
            <a:avLst/>
            <a:gdLst/>
            <a:ahLst/>
            <a:cxnLst/>
            <a:rect l="l" t="t" r="r" b="b"/>
            <a:pathLst>
              <a:path w="11694" h="11631" extrusionOk="0">
                <a:moveTo>
                  <a:pt x="8360" y="1066"/>
                </a:moveTo>
                <a:lnTo>
                  <a:pt x="8360" y="1066"/>
                </a:lnTo>
                <a:cubicBezTo>
                  <a:pt x="8574" y="1161"/>
                  <a:pt x="8979" y="1399"/>
                  <a:pt x="9455" y="1852"/>
                </a:cubicBezTo>
                <a:cubicBezTo>
                  <a:pt x="9360" y="1971"/>
                  <a:pt x="9360" y="2114"/>
                  <a:pt x="9479" y="2233"/>
                </a:cubicBezTo>
                <a:cubicBezTo>
                  <a:pt x="9550" y="2280"/>
                  <a:pt x="9598" y="2328"/>
                  <a:pt x="9693" y="2328"/>
                </a:cubicBezTo>
                <a:cubicBezTo>
                  <a:pt x="9765" y="2328"/>
                  <a:pt x="9812" y="2280"/>
                  <a:pt x="9884" y="2257"/>
                </a:cubicBezTo>
                <a:cubicBezTo>
                  <a:pt x="10289" y="2709"/>
                  <a:pt x="10527" y="3114"/>
                  <a:pt x="10622" y="3328"/>
                </a:cubicBezTo>
                <a:cubicBezTo>
                  <a:pt x="10384" y="3233"/>
                  <a:pt x="9884" y="2947"/>
                  <a:pt x="9312" y="2376"/>
                </a:cubicBezTo>
                <a:cubicBezTo>
                  <a:pt x="8717" y="1780"/>
                  <a:pt x="8407" y="1304"/>
                  <a:pt x="8360" y="1066"/>
                </a:cubicBezTo>
                <a:close/>
                <a:moveTo>
                  <a:pt x="7883" y="1399"/>
                </a:moveTo>
                <a:cubicBezTo>
                  <a:pt x="7907" y="1447"/>
                  <a:pt x="7931" y="1518"/>
                  <a:pt x="8003" y="1614"/>
                </a:cubicBezTo>
                <a:cubicBezTo>
                  <a:pt x="8217" y="1971"/>
                  <a:pt x="8526" y="2376"/>
                  <a:pt x="8931" y="2757"/>
                </a:cubicBezTo>
                <a:cubicBezTo>
                  <a:pt x="9336" y="3185"/>
                  <a:pt x="9836" y="3590"/>
                  <a:pt x="10289" y="3805"/>
                </a:cubicBezTo>
                <a:lnTo>
                  <a:pt x="8503" y="5543"/>
                </a:lnTo>
                <a:cubicBezTo>
                  <a:pt x="8288" y="5495"/>
                  <a:pt x="7764" y="5186"/>
                  <a:pt x="7098" y="4543"/>
                </a:cubicBezTo>
                <a:cubicBezTo>
                  <a:pt x="6431" y="3852"/>
                  <a:pt x="6121" y="3328"/>
                  <a:pt x="6121" y="3162"/>
                </a:cubicBezTo>
                <a:lnTo>
                  <a:pt x="7883" y="1399"/>
                </a:lnTo>
                <a:close/>
                <a:moveTo>
                  <a:pt x="11396" y="0"/>
                </a:moveTo>
                <a:cubicBezTo>
                  <a:pt x="11325" y="0"/>
                  <a:pt x="11253" y="30"/>
                  <a:pt x="11194" y="90"/>
                </a:cubicBezTo>
                <a:lnTo>
                  <a:pt x="9884" y="1399"/>
                </a:lnTo>
                <a:cubicBezTo>
                  <a:pt x="9336" y="875"/>
                  <a:pt x="8693" y="447"/>
                  <a:pt x="8241" y="447"/>
                </a:cubicBezTo>
                <a:cubicBezTo>
                  <a:pt x="8050" y="447"/>
                  <a:pt x="7931" y="494"/>
                  <a:pt x="7883" y="590"/>
                </a:cubicBezTo>
                <a:lnTo>
                  <a:pt x="5669" y="2781"/>
                </a:lnTo>
                <a:cubicBezTo>
                  <a:pt x="5240" y="3233"/>
                  <a:pt x="6026" y="4209"/>
                  <a:pt x="6478" y="4733"/>
                </a:cubicBezTo>
                <a:lnTo>
                  <a:pt x="239" y="10639"/>
                </a:lnTo>
                <a:lnTo>
                  <a:pt x="191" y="10687"/>
                </a:lnTo>
                <a:cubicBezTo>
                  <a:pt x="1" y="10925"/>
                  <a:pt x="1" y="11282"/>
                  <a:pt x="239" y="11473"/>
                </a:cubicBezTo>
                <a:cubicBezTo>
                  <a:pt x="355" y="11577"/>
                  <a:pt x="499" y="11631"/>
                  <a:pt x="639" y="11631"/>
                </a:cubicBezTo>
                <a:cubicBezTo>
                  <a:pt x="785" y="11631"/>
                  <a:pt x="927" y="11571"/>
                  <a:pt x="1025" y="11449"/>
                </a:cubicBezTo>
                <a:lnTo>
                  <a:pt x="3692" y="8615"/>
                </a:lnTo>
                <a:lnTo>
                  <a:pt x="5764" y="8615"/>
                </a:lnTo>
                <a:cubicBezTo>
                  <a:pt x="5907" y="8615"/>
                  <a:pt x="6074" y="8496"/>
                  <a:pt x="6074" y="8329"/>
                </a:cubicBezTo>
                <a:cubicBezTo>
                  <a:pt x="6074" y="8186"/>
                  <a:pt x="5954" y="8020"/>
                  <a:pt x="5764" y="8020"/>
                </a:cubicBezTo>
                <a:lnTo>
                  <a:pt x="4216" y="8020"/>
                </a:lnTo>
                <a:lnTo>
                  <a:pt x="6931" y="5162"/>
                </a:lnTo>
                <a:cubicBezTo>
                  <a:pt x="7455" y="5638"/>
                  <a:pt x="8098" y="6115"/>
                  <a:pt x="8526" y="6115"/>
                </a:cubicBezTo>
                <a:cubicBezTo>
                  <a:pt x="8717" y="6115"/>
                  <a:pt x="8812" y="6067"/>
                  <a:pt x="8860" y="5996"/>
                </a:cubicBezTo>
                <a:lnTo>
                  <a:pt x="11075" y="3805"/>
                </a:lnTo>
                <a:cubicBezTo>
                  <a:pt x="11265" y="3590"/>
                  <a:pt x="11241" y="3233"/>
                  <a:pt x="10979" y="2781"/>
                </a:cubicBezTo>
                <a:cubicBezTo>
                  <a:pt x="10789" y="2495"/>
                  <a:pt x="10551" y="2161"/>
                  <a:pt x="10265" y="1828"/>
                </a:cubicBezTo>
                <a:lnTo>
                  <a:pt x="11575" y="542"/>
                </a:lnTo>
                <a:cubicBezTo>
                  <a:pt x="11694" y="375"/>
                  <a:pt x="11694" y="185"/>
                  <a:pt x="11599" y="90"/>
                </a:cubicBezTo>
                <a:cubicBezTo>
                  <a:pt x="11539" y="30"/>
                  <a:pt x="11468" y="0"/>
                  <a:pt x="1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50"/>
          <p:cNvGrpSpPr/>
          <p:nvPr/>
        </p:nvGrpSpPr>
        <p:grpSpPr>
          <a:xfrm>
            <a:off x="5512196" y="1341535"/>
            <a:ext cx="366621" cy="395449"/>
            <a:chOff x="3928750" y="2198575"/>
            <a:chExt cx="266750" cy="287725"/>
          </a:xfrm>
        </p:grpSpPr>
        <p:sp>
          <p:nvSpPr>
            <p:cNvPr id="644" name="Google Shape;644;p50"/>
            <p:cNvSpPr/>
            <p:nvPr/>
          </p:nvSpPr>
          <p:spPr>
            <a:xfrm>
              <a:off x="3928750" y="2198575"/>
              <a:ext cx="266750" cy="138900"/>
            </a:xfrm>
            <a:custGeom>
              <a:avLst/>
              <a:gdLst/>
              <a:ahLst/>
              <a:cxnLst/>
              <a:rect l="l" t="t" r="r" b="b"/>
              <a:pathLst>
                <a:path w="10670" h="5556" extrusionOk="0">
                  <a:moveTo>
                    <a:pt x="5335" y="0"/>
                  </a:moveTo>
                  <a:cubicBezTo>
                    <a:pt x="4984" y="0"/>
                    <a:pt x="4633" y="137"/>
                    <a:pt x="4359" y="411"/>
                  </a:cubicBezTo>
                  <a:lnTo>
                    <a:pt x="239" y="4579"/>
                  </a:lnTo>
                  <a:cubicBezTo>
                    <a:pt x="1" y="4817"/>
                    <a:pt x="1" y="5174"/>
                    <a:pt x="239" y="5365"/>
                  </a:cubicBezTo>
                  <a:cubicBezTo>
                    <a:pt x="358" y="5484"/>
                    <a:pt x="507" y="5543"/>
                    <a:pt x="653" y="5543"/>
                  </a:cubicBezTo>
                  <a:cubicBezTo>
                    <a:pt x="799" y="5543"/>
                    <a:pt x="942" y="5484"/>
                    <a:pt x="1049" y="5365"/>
                  </a:cubicBezTo>
                  <a:lnTo>
                    <a:pt x="5169" y="1245"/>
                  </a:lnTo>
                  <a:cubicBezTo>
                    <a:pt x="5216" y="1197"/>
                    <a:pt x="5270" y="1173"/>
                    <a:pt x="5324" y="1173"/>
                  </a:cubicBezTo>
                  <a:cubicBezTo>
                    <a:pt x="5377" y="1173"/>
                    <a:pt x="5431" y="1197"/>
                    <a:pt x="5478" y="1245"/>
                  </a:cubicBezTo>
                  <a:lnTo>
                    <a:pt x="9598" y="5365"/>
                  </a:lnTo>
                  <a:cubicBezTo>
                    <a:pt x="9717" y="5484"/>
                    <a:pt x="9884" y="5555"/>
                    <a:pt x="10027" y="5555"/>
                  </a:cubicBezTo>
                  <a:cubicBezTo>
                    <a:pt x="10170" y="5555"/>
                    <a:pt x="10313" y="5484"/>
                    <a:pt x="10432" y="5365"/>
                  </a:cubicBezTo>
                  <a:cubicBezTo>
                    <a:pt x="10670" y="5174"/>
                    <a:pt x="10670" y="4769"/>
                    <a:pt x="10456" y="4579"/>
                  </a:cubicBezTo>
                  <a:lnTo>
                    <a:pt x="8336" y="2459"/>
                  </a:lnTo>
                  <a:lnTo>
                    <a:pt x="8336" y="530"/>
                  </a:lnTo>
                  <a:cubicBezTo>
                    <a:pt x="8336" y="411"/>
                    <a:pt x="8241" y="316"/>
                    <a:pt x="8122" y="316"/>
                  </a:cubicBezTo>
                  <a:lnTo>
                    <a:pt x="7431" y="316"/>
                  </a:lnTo>
                  <a:cubicBezTo>
                    <a:pt x="7312" y="316"/>
                    <a:pt x="7217" y="411"/>
                    <a:pt x="7217" y="530"/>
                  </a:cubicBezTo>
                  <a:lnTo>
                    <a:pt x="7217" y="1316"/>
                  </a:lnTo>
                  <a:lnTo>
                    <a:pt x="6312" y="411"/>
                  </a:lnTo>
                  <a:cubicBezTo>
                    <a:pt x="6038" y="137"/>
                    <a:pt x="5687"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0"/>
            <p:cNvSpPr/>
            <p:nvPr/>
          </p:nvSpPr>
          <p:spPr>
            <a:xfrm>
              <a:off x="3950200" y="2248000"/>
              <a:ext cx="224475" cy="238300"/>
            </a:xfrm>
            <a:custGeom>
              <a:avLst/>
              <a:gdLst/>
              <a:ahLst/>
              <a:cxnLst/>
              <a:rect l="l" t="t" r="r" b="b"/>
              <a:pathLst>
                <a:path w="8979" h="9532" extrusionOk="0">
                  <a:moveTo>
                    <a:pt x="4516" y="0"/>
                  </a:moveTo>
                  <a:cubicBezTo>
                    <a:pt x="4466" y="0"/>
                    <a:pt x="4418" y="18"/>
                    <a:pt x="4382" y="54"/>
                  </a:cubicBezTo>
                  <a:lnTo>
                    <a:pt x="1048" y="3388"/>
                  </a:lnTo>
                  <a:lnTo>
                    <a:pt x="762" y="3388"/>
                  </a:lnTo>
                  <a:cubicBezTo>
                    <a:pt x="453" y="3388"/>
                    <a:pt x="143" y="3626"/>
                    <a:pt x="96" y="3959"/>
                  </a:cubicBezTo>
                  <a:cubicBezTo>
                    <a:pt x="24" y="4269"/>
                    <a:pt x="215" y="4531"/>
                    <a:pt x="453" y="4674"/>
                  </a:cubicBezTo>
                  <a:cubicBezTo>
                    <a:pt x="238" y="4793"/>
                    <a:pt x="48" y="5007"/>
                    <a:pt x="48" y="5269"/>
                  </a:cubicBezTo>
                  <a:cubicBezTo>
                    <a:pt x="48" y="5531"/>
                    <a:pt x="215" y="5745"/>
                    <a:pt x="453" y="5864"/>
                  </a:cubicBezTo>
                  <a:cubicBezTo>
                    <a:pt x="238" y="5983"/>
                    <a:pt x="48" y="6198"/>
                    <a:pt x="48" y="6460"/>
                  </a:cubicBezTo>
                  <a:cubicBezTo>
                    <a:pt x="48" y="6722"/>
                    <a:pt x="215" y="6936"/>
                    <a:pt x="453" y="7055"/>
                  </a:cubicBezTo>
                  <a:cubicBezTo>
                    <a:pt x="238" y="7174"/>
                    <a:pt x="48" y="7388"/>
                    <a:pt x="48" y="7650"/>
                  </a:cubicBezTo>
                  <a:cubicBezTo>
                    <a:pt x="48" y="7912"/>
                    <a:pt x="215" y="8127"/>
                    <a:pt x="405" y="8246"/>
                  </a:cubicBezTo>
                  <a:cubicBezTo>
                    <a:pt x="167" y="8365"/>
                    <a:pt x="0" y="8627"/>
                    <a:pt x="48" y="8960"/>
                  </a:cubicBezTo>
                  <a:cubicBezTo>
                    <a:pt x="119" y="9294"/>
                    <a:pt x="381" y="9532"/>
                    <a:pt x="739" y="9532"/>
                  </a:cubicBezTo>
                  <a:lnTo>
                    <a:pt x="3215" y="9532"/>
                  </a:lnTo>
                  <a:lnTo>
                    <a:pt x="3215" y="6603"/>
                  </a:lnTo>
                  <a:cubicBezTo>
                    <a:pt x="3215" y="6412"/>
                    <a:pt x="3382" y="6222"/>
                    <a:pt x="3596" y="6222"/>
                  </a:cubicBezTo>
                  <a:lnTo>
                    <a:pt x="5382" y="6222"/>
                  </a:lnTo>
                  <a:cubicBezTo>
                    <a:pt x="5597" y="6222"/>
                    <a:pt x="5763" y="6412"/>
                    <a:pt x="5763" y="6603"/>
                  </a:cubicBezTo>
                  <a:lnTo>
                    <a:pt x="5763" y="9532"/>
                  </a:lnTo>
                  <a:lnTo>
                    <a:pt x="8240" y="9532"/>
                  </a:lnTo>
                  <a:cubicBezTo>
                    <a:pt x="8574" y="9532"/>
                    <a:pt x="8859" y="9294"/>
                    <a:pt x="8931" y="8960"/>
                  </a:cubicBezTo>
                  <a:cubicBezTo>
                    <a:pt x="8978" y="8674"/>
                    <a:pt x="8812" y="8389"/>
                    <a:pt x="8574" y="8246"/>
                  </a:cubicBezTo>
                  <a:cubicBezTo>
                    <a:pt x="8812" y="8127"/>
                    <a:pt x="8955" y="7912"/>
                    <a:pt x="8955" y="7650"/>
                  </a:cubicBezTo>
                  <a:cubicBezTo>
                    <a:pt x="8955" y="7388"/>
                    <a:pt x="8812" y="7174"/>
                    <a:pt x="8574" y="7055"/>
                  </a:cubicBezTo>
                  <a:cubicBezTo>
                    <a:pt x="8788" y="6936"/>
                    <a:pt x="8955" y="6722"/>
                    <a:pt x="8955" y="6460"/>
                  </a:cubicBezTo>
                  <a:cubicBezTo>
                    <a:pt x="8955" y="6198"/>
                    <a:pt x="8812" y="5983"/>
                    <a:pt x="8574" y="5864"/>
                  </a:cubicBezTo>
                  <a:cubicBezTo>
                    <a:pt x="8788" y="5745"/>
                    <a:pt x="8955" y="5531"/>
                    <a:pt x="8955" y="5269"/>
                  </a:cubicBezTo>
                  <a:cubicBezTo>
                    <a:pt x="8955" y="5007"/>
                    <a:pt x="8812" y="4793"/>
                    <a:pt x="8574" y="4674"/>
                  </a:cubicBezTo>
                  <a:cubicBezTo>
                    <a:pt x="8788" y="4531"/>
                    <a:pt x="8931" y="4316"/>
                    <a:pt x="8931" y="4054"/>
                  </a:cubicBezTo>
                  <a:cubicBezTo>
                    <a:pt x="8931" y="3697"/>
                    <a:pt x="8621" y="3388"/>
                    <a:pt x="8264" y="3388"/>
                  </a:cubicBezTo>
                  <a:lnTo>
                    <a:pt x="8002" y="3388"/>
                  </a:lnTo>
                  <a:lnTo>
                    <a:pt x="4668" y="54"/>
                  </a:lnTo>
                  <a:cubicBezTo>
                    <a:pt x="4620" y="18"/>
                    <a:pt x="4567" y="0"/>
                    <a:pt x="4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50"/>
          <p:cNvGrpSpPr/>
          <p:nvPr/>
        </p:nvGrpSpPr>
        <p:grpSpPr>
          <a:xfrm>
            <a:off x="4801150" y="2578632"/>
            <a:ext cx="371500" cy="394315"/>
            <a:chOff x="3411400" y="3098675"/>
            <a:chExt cx="270300" cy="286900"/>
          </a:xfrm>
        </p:grpSpPr>
        <p:sp>
          <p:nvSpPr>
            <p:cNvPr id="647" name="Google Shape;647;p50"/>
            <p:cNvSpPr/>
            <p:nvPr/>
          </p:nvSpPr>
          <p:spPr>
            <a:xfrm>
              <a:off x="3411400" y="3098675"/>
              <a:ext cx="235775" cy="286900"/>
            </a:xfrm>
            <a:custGeom>
              <a:avLst/>
              <a:gdLst/>
              <a:ahLst/>
              <a:cxnLst/>
              <a:rect l="l" t="t" r="r" b="b"/>
              <a:pathLst>
                <a:path w="9431" h="11476" extrusionOk="0">
                  <a:moveTo>
                    <a:pt x="479" y="1"/>
                  </a:moveTo>
                  <a:cubicBezTo>
                    <a:pt x="397" y="1"/>
                    <a:pt x="314" y="19"/>
                    <a:pt x="238" y="57"/>
                  </a:cubicBezTo>
                  <a:cubicBezTo>
                    <a:pt x="119" y="129"/>
                    <a:pt x="72" y="248"/>
                    <a:pt x="24" y="367"/>
                  </a:cubicBezTo>
                  <a:cubicBezTo>
                    <a:pt x="0" y="486"/>
                    <a:pt x="24" y="605"/>
                    <a:pt x="95" y="724"/>
                  </a:cubicBezTo>
                  <a:lnTo>
                    <a:pt x="6192" y="11083"/>
                  </a:lnTo>
                  <a:cubicBezTo>
                    <a:pt x="6351" y="11337"/>
                    <a:pt x="6615" y="11475"/>
                    <a:pt x="6887" y="11475"/>
                  </a:cubicBezTo>
                  <a:cubicBezTo>
                    <a:pt x="7023" y="11475"/>
                    <a:pt x="7160" y="11441"/>
                    <a:pt x="7287" y="11369"/>
                  </a:cubicBezTo>
                  <a:lnTo>
                    <a:pt x="8645" y="10559"/>
                  </a:lnTo>
                  <a:cubicBezTo>
                    <a:pt x="9240" y="10202"/>
                    <a:pt x="9431" y="9440"/>
                    <a:pt x="9074" y="8845"/>
                  </a:cubicBezTo>
                  <a:cubicBezTo>
                    <a:pt x="8835" y="8511"/>
                    <a:pt x="8454" y="8273"/>
                    <a:pt x="8050" y="8249"/>
                  </a:cubicBezTo>
                  <a:cubicBezTo>
                    <a:pt x="8026" y="8248"/>
                    <a:pt x="8002" y="8248"/>
                    <a:pt x="7978" y="8248"/>
                  </a:cubicBezTo>
                  <a:cubicBezTo>
                    <a:pt x="7576" y="8248"/>
                    <a:pt x="7201" y="8436"/>
                    <a:pt x="6954" y="8773"/>
                  </a:cubicBezTo>
                  <a:lnTo>
                    <a:pt x="6406" y="9583"/>
                  </a:lnTo>
                  <a:lnTo>
                    <a:pt x="905" y="248"/>
                  </a:lnTo>
                  <a:cubicBezTo>
                    <a:pt x="824" y="86"/>
                    <a:pt x="655"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0"/>
            <p:cNvSpPr/>
            <p:nvPr/>
          </p:nvSpPr>
          <p:spPr>
            <a:xfrm>
              <a:off x="3624525" y="3167375"/>
              <a:ext cx="51825" cy="51825"/>
            </a:xfrm>
            <a:custGeom>
              <a:avLst/>
              <a:gdLst/>
              <a:ahLst/>
              <a:cxnLst/>
              <a:rect l="l" t="t" r="r" b="b"/>
              <a:pathLst>
                <a:path w="2073" h="2073" extrusionOk="0">
                  <a:moveTo>
                    <a:pt x="1025" y="0"/>
                  </a:moveTo>
                  <a:cubicBezTo>
                    <a:pt x="477" y="0"/>
                    <a:pt x="1" y="477"/>
                    <a:pt x="1" y="1024"/>
                  </a:cubicBezTo>
                  <a:cubicBezTo>
                    <a:pt x="25" y="1620"/>
                    <a:pt x="477" y="2072"/>
                    <a:pt x="1025" y="2072"/>
                  </a:cubicBezTo>
                  <a:cubicBezTo>
                    <a:pt x="1596" y="2072"/>
                    <a:pt x="2073" y="1596"/>
                    <a:pt x="2073" y="1024"/>
                  </a:cubicBezTo>
                  <a:cubicBezTo>
                    <a:pt x="2073" y="477"/>
                    <a:pt x="1596"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0"/>
            <p:cNvSpPr/>
            <p:nvPr/>
          </p:nvSpPr>
          <p:spPr>
            <a:xfrm>
              <a:off x="3619175" y="3225875"/>
              <a:ext cx="62525" cy="61775"/>
            </a:xfrm>
            <a:custGeom>
              <a:avLst/>
              <a:gdLst/>
              <a:ahLst/>
              <a:cxnLst/>
              <a:rect l="l" t="t" r="r" b="b"/>
              <a:pathLst>
                <a:path w="2501" h="2471" extrusionOk="0">
                  <a:moveTo>
                    <a:pt x="322" y="0"/>
                  </a:moveTo>
                  <a:cubicBezTo>
                    <a:pt x="251" y="0"/>
                    <a:pt x="179" y="30"/>
                    <a:pt x="120" y="89"/>
                  </a:cubicBezTo>
                  <a:cubicBezTo>
                    <a:pt x="0" y="209"/>
                    <a:pt x="0" y="399"/>
                    <a:pt x="120" y="494"/>
                  </a:cubicBezTo>
                  <a:cubicBezTo>
                    <a:pt x="262" y="661"/>
                    <a:pt x="477" y="780"/>
                    <a:pt x="691" y="852"/>
                  </a:cubicBezTo>
                  <a:lnTo>
                    <a:pt x="882" y="2161"/>
                  </a:lnTo>
                  <a:cubicBezTo>
                    <a:pt x="929" y="2352"/>
                    <a:pt x="1072" y="2471"/>
                    <a:pt x="1215" y="2471"/>
                  </a:cubicBezTo>
                  <a:cubicBezTo>
                    <a:pt x="1406" y="2471"/>
                    <a:pt x="1525" y="2352"/>
                    <a:pt x="1548" y="2161"/>
                  </a:cubicBezTo>
                  <a:lnTo>
                    <a:pt x="1763" y="852"/>
                  </a:lnTo>
                  <a:cubicBezTo>
                    <a:pt x="1953" y="780"/>
                    <a:pt x="2144" y="661"/>
                    <a:pt x="2310" y="494"/>
                  </a:cubicBezTo>
                  <a:cubicBezTo>
                    <a:pt x="2501" y="399"/>
                    <a:pt x="2501" y="209"/>
                    <a:pt x="2382" y="89"/>
                  </a:cubicBezTo>
                  <a:cubicBezTo>
                    <a:pt x="2322" y="30"/>
                    <a:pt x="2245" y="0"/>
                    <a:pt x="2168" y="0"/>
                  </a:cubicBezTo>
                  <a:cubicBezTo>
                    <a:pt x="2090" y="0"/>
                    <a:pt x="2013" y="30"/>
                    <a:pt x="1953" y="89"/>
                  </a:cubicBezTo>
                  <a:cubicBezTo>
                    <a:pt x="1763" y="280"/>
                    <a:pt x="1507" y="375"/>
                    <a:pt x="1248" y="375"/>
                  </a:cubicBezTo>
                  <a:cubicBezTo>
                    <a:pt x="989" y="375"/>
                    <a:pt x="727" y="280"/>
                    <a:pt x="524" y="89"/>
                  </a:cubicBezTo>
                  <a:cubicBezTo>
                    <a:pt x="465" y="30"/>
                    <a:pt x="393"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50"/>
          <p:cNvGrpSpPr/>
          <p:nvPr/>
        </p:nvGrpSpPr>
        <p:grpSpPr>
          <a:xfrm>
            <a:off x="6232279" y="3888985"/>
            <a:ext cx="251240" cy="373150"/>
            <a:chOff x="4452675" y="4052075"/>
            <a:chExt cx="182800" cy="271500"/>
          </a:xfrm>
        </p:grpSpPr>
        <p:sp>
          <p:nvSpPr>
            <p:cNvPr id="651" name="Google Shape;651;p50"/>
            <p:cNvSpPr/>
            <p:nvPr/>
          </p:nvSpPr>
          <p:spPr>
            <a:xfrm>
              <a:off x="4530075" y="4052075"/>
              <a:ext cx="45875" cy="45875"/>
            </a:xfrm>
            <a:custGeom>
              <a:avLst/>
              <a:gdLst/>
              <a:ahLst/>
              <a:cxnLst/>
              <a:rect l="l" t="t" r="r" b="b"/>
              <a:pathLst>
                <a:path w="1835" h="1835" extrusionOk="0">
                  <a:moveTo>
                    <a:pt x="906" y="1"/>
                  </a:moveTo>
                  <a:cubicBezTo>
                    <a:pt x="405" y="1"/>
                    <a:pt x="1" y="405"/>
                    <a:pt x="1" y="905"/>
                  </a:cubicBezTo>
                  <a:cubicBezTo>
                    <a:pt x="1" y="1429"/>
                    <a:pt x="405" y="1834"/>
                    <a:pt x="906" y="1834"/>
                  </a:cubicBezTo>
                  <a:cubicBezTo>
                    <a:pt x="1429" y="1834"/>
                    <a:pt x="1834" y="1429"/>
                    <a:pt x="1834" y="905"/>
                  </a:cubicBezTo>
                  <a:cubicBezTo>
                    <a:pt x="1834" y="405"/>
                    <a:pt x="1429"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0"/>
            <p:cNvSpPr/>
            <p:nvPr/>
          </p:nvSpPr>
          <p:spPr>
            <a:xfrm>
              <a:off x="4452675" y="4070525"/>
              <a:ext cx="182800" cy="253050"/>
            </a:xfrm>
            <a:custGeom>
              <a:avLst/>
              <a:gdLst/>
              <a:ahLst/>
              <a:cxnLst/>
              <a:rect l="l" t="t" r="r" b="b"/>
              <a:pathLst>
                <a:path w="7312" h="10122" extrusionOk="0">
                  <a:moveTo>
                    <a:pt x="1549" y="1"/>
                  </a:moveTo>
                  <a:cubicBezTo>
                    <a:pt x="1358" y="1"/>
                    <a:pt x="1215" y="144"/>
                    <a:pt x="1215" y="334"/>
                  </a:cubicBezTo>
                  <a:lnTo>
                    <a:pt x="1215" y="4287"/>
                  </a:lnTo>
                  <a:cubicBezTo>
                    <a:pt x="1215" y="4764"/>
                    <a:pt x="1572" y="5168"/>
                    <a:pt x="2049" y="5216"/>
                  </a:cubicBezTo>
                  <a:lnTo>
                    <a:pt x="1977" y="5383"/>
                  </a:lnTo>
                  <a:lnTo>
                    <a:pt x="1430" y="7502"/>
                  </a:lnTo>
                  <a:lnTo>
                    <a:pt x="167" y="9193"/>
                  </a:lnTo>
                  <a:cubicBezTo>
                    <a:pt x="1" y="9455"/>
                    <a:pt x="25" y="9836"/>
                    <a:pt x="287" y="10003"/>
                  </a:cubicBezTo>
                  <a:cubicBezTo>
                    <a:pt x="382" y="10098"/>
                    <a:pt x="501" y="10122"/>
                    <a:pt x="620" y="10122"/>
                  </a:cubicBezTo>
                  <a:cubicBezTo>
                    <a:pt x="787" y="10122"/>
                    <a:pt x="977" y="10027"/>
                    <a:pt x="1072" y="9884"/>
                  </a:cubicBezTo>
                  <a:lnTo>
                    <a:pt x="2382" y="8098"/>
                  </a:lnTo>
                  <a:cubicBezTo>
                    <a:pt x="2406" y="8026"/>
                    <a:pt x="2454" y="7979"/>
                    <a:pt x="2454" y="7883"/>
                  </a:cubicBezTo>
                  <a:lnTo>
                    <a:pt x="2858" y="6454"/>
                  </a:lnTo>
                  <a:lnTo>
                    <a:pt x="3883" y="7407"/>
                  </a:lnTo>
                  <a:lnTo>
                    <a:pt x="3740" y="9503"/>
                  </a:lnTo>
                  <a:cubicBezTo>
                    <a:pt x="3716" y="9812"/>
                    <a:pt x="3954" y="10098"/>
                    <a:pt x="4287" y="10098"/>
                  </a:cubicBezTo>
                  <a:lnTo>
                    <a:pt x="4311" y="10098"/>
                  </a:lnTo>
                  <a:cubicBezTo>
                    <a:pt x="4597" y="10098"/>
                    <a:pt x="4835" y="9860"/>
                    <a:pt x="4883" y="9550"/>
                  </a:cubicBezTo>
                  <a:lnTo>
                    <a:pt x="5026" y="7193"/>
                  </a:lnTo>
                  <a:cubicBezTo>
                    <a:pt x="5026" y="7026"/>
                    <a:pt x="4954" y="6835"/>
                    <a:pt x="4835" y="6764"/>
                  </a:cubicBezTo>
                  <a:lnTo>
                    <a:pt x="3763" y="5764"/>
                  </a:lnTo>
                  <a:lnTo>
                    <a:pt x="4097" y="3621"/>
                  </a:lnTo>
                  <a:lnTo>
                    <a:pt x="4549" y="4287"/>
                  </a:lnTo>
                  <a:cubicBezTo>
                    <a:pt x="4645" y="4406"/>
                    <a:pt x="4787" y="4502"/>
                    <a:pt x="4930" y="4502"/>
                  </a:cubicBezTo>
                  <a:lnTo>
                    <a:pt x="6597" y="4502"/>
                  </a:lnTo>
                  <a:lnTo>
                    <a:pt x="6621" y="9884"/>
                  </a:lnTo>
                  <a:cubicBezTo>
                    <a:pt x="6621" y="9979"/>
                    <a:pt x="6716" y="10050"/>
                    <a:pt x="6812" y="10050"/>
                  </a:cubicBezTo>
                  <a:cubicBezTo>
                    <a:pt x="6931" y="10050"/>
                    <a:pt x="6978" y="9979"/>
                    <a:pt x="6978" y="9884"/>
                  </a:cubicBezTo>
                  <a:lnTo>
                    <a:pt x="6955" y="4430"/>
                  </a:lnTo>
                  <a:cubicBezTo>
                    <a:pt x="7193" y="4383"/>
                    <a:pt x="7312" y="4240"/>
                    <a:pt x="7312" y="4025"/>
                  </a:cubicBezTo>
                  <a:cubicBezTo>
                    <a:pt x="7312" y="3763"/>
                    <a:pt x="7097" y="3549"/>
                    <a:pt x="6836" y="3549"/>
                  </a:cubicBezTo>
                  <a:lnTo>
                    <a:pt x="5240" y="3549"/>
                  </a:lnTo>
                  <a:lnTo>
                    <a:pt x="4311" y="2263"/>
                  </a:lnTo>
                  <a:lnTo>
                    <a:pt x="4311" y="2239"/>
                  </a:lnTo>
                  <a:cubicBezTo>
                    <a:pt x="4335" y="2001"/>
                    <a:pt x="4287" y="1715"/>
                    <a:pt x="4121" y="1549"/>
                  </a:cubicBezTo>
                  <a:cubicBezTo>
                    <a:pt x="3978" y="1334"/>
                    <a:pt x="3740" y="1215"/>
                    <a:pt x="3501" y="1191"/>
                  </a:cubicBezTo>
                  <a:cubicBezTo>
                    <a:pt x="3469" y="1189"/>
                    <a:pt x="3436" y="1187"/>
                    <a:pt x="3403" y="1187"/>
                  </a:cubicBezTo>
                  <a:cubicBezTo>
                    <a:pt x="3175" y="1187"/>
                    <a:pt x="2954" y="1260"/>
                    <a:pt x="2787" y="1406"/>
                  </a:cubicBezTo>
                  <a:lnTo>
                    <a:pt x="2787" y="334"/>
                  </a:lnTo>
                  <a:cubicBezTo>
                    <a:pt x="2787" y="144"/>
                    <a:pt x="2644" y="1"/>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50"/>
          <p:cNvGrpSpPr/>
          <p:nvPr/>
        </p:nvGrpSpPr>
        <p:grpSpPr>
          <a:xfrm>
            <a:off x="5491752" y="3230270"/>
            <a:ext cx="404245" cy="378922"/>
            <a:chOff x="3913875" y="3572800"/>
            <a:chExt cx="294125" cy="275700"/>
          </a:xfrm>
        </p:grpSpPr>
        <p:sp>
          <p:nvSpPr>
            <p:cNvPr id="654" name="Google Shape;654;p50"/>
            <p:cNvSpPr/>
            <p:nvPr/>
          </p:nvSpPr>
          <p:spPr>
            <a:xfrm>
              <a:off x="3913875" y="3681725"/>
              <a:ext cx="229850" cy="166775"/>
            </a:xfrm>
            <a:custGeom>
              <a:avLst/>
              <a:gdLst/>
              <a:ahLst/>
              <a:cxnLst/>
              <a:rect l="l" t="t" r="r" b="b"/>
              <a:pathLst>
                <a:path w="9194" h="6671" extrusionOk="0">
                  <a:moveTo>
                    <a:pt x="1430" y="1"/>
                  </a:moveTo>
                  <a:cubicBezTo>
                    <a:pt x="1032" y="1"/>
                    <a:pt x="646" y="208"/>
                    <a:pt x="453" y="883"/>
                  </a:cubicBezTo>
                  <a:cubicBezTo>
                    <a:pt x="1" y="2455"/>
                    <a:pt x="1048" y="2693"/>
                    <a:pt x="239" y="3407"/>
                  </a:cubicBezTo>
                  <a:cubicBezTo>
                    <a:pt x="215" y="3431"/>
                    <a:pt x="167" y="3503"/>
                    <a:pt x="215" y="3550"/>
                  </a:cubicBezTo>
                  <a:cubicBezTo>
                    <a:pt x="239" y="3622"/>
                    <a:pt x="286" y="3622"/>
                    <a:pt x="358" y="3622"/>
                  </a:cubicBezTo>
                  <a:cubicBezTo>
                    <a:pt x="739" y="3503"/>
                    <a:pt x="1239" y="3074"/>
                    <a:pt x="1430" y="1883"/>
                  </a:cubicBezTo>
                  <a:cubicBezTo>
                    <a:pt x="1549" y="1074"/>
                    <a:pt x="1930" y="812"/>
                    <a:pt x="2287" y="812"/>
                  </a:cubicBezTo>
                  <a:cubicBezTo>
                    <a:pt x="2168" y="1026"/>
                    <a:pt x="2072" y="1288"/>
                    <a:pt x="2072" y="1550"/>
                  </a:cubicBezTo>
                  <a:cubicBezTo>
                    <a:pt x="2072" y="1979"/>
                    <a:pt x="2263" y="2360"/>
                    <a:pt x="2525" y="2622"/>
                  </a:cubicBezTo>
                  <a:lnTo>
                    <a:pt x="1953" y="3527"/>
                  </a:lnTo>
                  <a:lnTo>
                    <a:pt x="1930" y="3574"/>
                  </a:lnTo>
                  <a:cubicBezTo>
                    <a:pt x="1906" y="3646"/>
                    <a:pt x="1882" y="3741"/>
                    <a:pt x="1882" y="3812"/>
                  </a:cubicBezTo>
                  <a:lnTo>
                    <a:pt x="2025" y="6360"/>
                  </a:lnTo>
                  <a:cubicBezTo>
                    <a:pt x="2025" y="6479"/>
                    <a:pt x="2120" y="6599"/>
                    <a:pt x="2263" y="6622"/>
                  </a:cubicBezTo>
                  <a:cubicBezTo>
                    <a:pt x="2278" y="6625"/>
                    <a:pt x="2292" y="6626"/>
                    <a:pt x="2307" y="6626"/>
                  </a:cubicBezTo>
                  <a:cubicBezTo>
                    <a:pt x="2434" y="6626"/>
                    <a:pt x="2554" y="6534"/>
                    <a:pt x="2596" y="6384"/>
                  </a:cubicBezTo>
                  <a:lnTo>
                    <a:pt x="2858" y="4860"/>
                  </a:lnTo>
                  <a:lnTo>
                    <a:pt x="3311" y="6408"/>
                  </a:lnTo>
                  <a:cubicBezTo>
                    <a:pt x="3335" y="6527"/>
                    <a:pt x="3454" y="6622"/>
                    <a:pt x="3573" y="6622"/>
                  </a:cubicBezTo>
                  <a:cubicBezTo>
                    <a:pt x="3716" y="6622"/>
                    <a:pt x="3835" y="6479"/>
                    <a:pt x="3835" y="6313"/>
                  </a:cubicBezTo>
                  <a:lnTo>
                    <a:pt x="3740" y="4050"/>
                  </a:lnTo>
                  <a:lnTo>
                    <a:pt x="4406" y="3098"/>
                  </a:lnTo>
                  <a:lnTo>
                    <a:pt x="6550" y="3098"/>
                  </a:lnTo>
                  <a:lnTo>
                    <a:pt x="7002" y="4003"/>
                  </a:lnTo>
                  <a:lnTo>
                    <a:pt x="6621" y="6313"/>
                  </a:lnTo>
                  <a:cubicBezTo>
                    <a:pt x="6597" y="6479"/>
                    <a:pt x="6693" y="6599"/>
                    <a:pt x="6812" y="6646"/>
                  </a:cubicBezTo>
                  <a:cubicBezTo>
                    <a:pt x="6845" y="6663"/>
                    <a:pt x="6881" y="6670"/>
                    <a:pt x="6917" y="6670"/>
                  </a:cubicBezTo>
                  <a:cubicBezTo>
                    <a:pt x="7036" y="6670"/>
                    <a:pt x="7156" y="6589"/>
                    <a:pt x="7193" y="6479"/>
                  </a:cubicBezTo>
                  <a:lnTo>
                    <a:pt x="7931" y="4574"/>
                  </a:lnTo>
                  <a:lnTo>
                    <a:pt x="8288" y="6432"/>
                  </a:lnTo>
                  <a:cubicBezTo>
                    <a:pt x="8336" y="6599"/>
                    <a:pt x="8455" y="6670"/>
                    <a:pt x="8598" y="6670"/>
                  </a:cubicBezTo>
                  <a:cubicBezTo>
                    <a:pt x="8741" y="6670"/>
                    <a:pt x="8860" y="6527"/>
                    <a:pt x="8860" y="6384"/>
                  </a:cubicBezTo>
                  <a:lnTo>
                    <a:pt x="8669" y="2431"/>
                  </a:lnTo>
                  <a:lnTo>
                    <a:pt x="9193" y="1217"/>
                  </a:lnTo>
                  <a:cubicBezTo>
                    <a:pt x="9098" y="1217"/>
                    <a:pt x="8979" y="1169"/>
                    <a:pt x="8883" y="1169"/>
                  </a:cubicBezTo>
                  <a:cubicBezTo>
                    <a:pt x="8336" y="1026"/>
                    <a:pt x="7907" y="574"/>
                    <a:pt x="7621" y="97"/>
                  </a:cubicBezTo>
                  <a:lnTo>
                    <a:pt x="7074" y="97"/>
                  </a:lnTo>
                  <a:cubicBezTo>
                    <a:pt x="7074" y="97"/>
                    <a:pt x="7121" y="645"/>
                    <a:pt x="6954" y="835"/>
                  </a:cubicBezTo>
                  <a:lnTo>
                    <a:pt x="5859" y="2526"/>
                  </a:lnTo>
                  <a:cubicBezTo>
                    <a:pt x="5716" y="2764"/>
                    <a:pt x="5407" y="2907"/>
                    <a:pt x="5145" y="2907"/>
                  </a:cubicBezTo>
                  <a:cubicBezTo>
                    <a:pt x="4978" y="2907"/>
                    <a:pt x="4811" y="2836"/>
                    <a:pt x="4668" y="2764"/>
                  </a:cubicBezTo>
                  <a:cubicBezTo>
                    <a:pt x="4287" y="2479"/>
                    <a:pt x="4168" y="1955"/>
                    <a:pt x="4430" y="1526"/>
                  </a:cubicBezTo>
                  <a:lnTo>
                    <a:pt x="4978" y="740"/>
                  </a:lnTo>
                  <a:lnTo>
                    <a:pt x="4335" y="431"/>
                  </a:lnTo>
                  <a:cubicBezTo>
                    <a:pt x="4192" y="383"/>
                    <a:pt x="3978" y="97"/>
                    <a:pt x="3978" y="97"/>
                  </a:cubicBezTo>
                  <a:lnTo>
                    <a:pt x="3597" y="97"/>
                  </a:lnTo>
                  <a:cubicBezTo>
                    <a:pt x="3216" y="97"/>
                    <a:pt x="2882" y="240"/>
                    <a:pt x="2620" y="454"/>
                  </a:cubicBezTo>
                  <a:cubicBezTo>
                    <a:pt x="2424" y="310"/>
                    <a:pt x="1918"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0"/>
            <p:cNvSpPr/>
            <p:nvPr/>
          </p:nvSpPr>
          <p:spPr>
            <a:xfrm>
              <a:off x="4053800" y="3572800"/>
              <a:ext cx="35725" cy="35750"/>
            </a:xfrm>
            <a:custGeom>
              <a:avLst/>
              <a:gdLst/>
              <a:ahLst/>
              <a:cxnLst/>
              <a:rect l="l" t="t" r="r" b="b"/>
              <a:pathLst>
                <a:path w="1429" h="1430" extrusionOk="0">
                  <a:moveTo>
                    <a:pt x="714" y="1"/>
                  </a:moveTo>
                  <a:cubicBezTo>
                    <a:pt x="333" y="1"/>
                    <a:pt x="0" y="334"/>
                    <a:pt x="0" y="715"/>
                  </a:cubicBezTo>
                  <a:cubicBezTo>
                    <a:pt x="0" y="1096"/>
                    <a:pt x="310" y="1430"/>
                    <a:pt x="714" y="1430"/>
                  </a:cubicBezTo>
                  <a:cubicBezTo>
                    <a:pt x="1096" y="1430"/>
                    <a:pt x="1429" y="1096"/>
                    <a:pt x="1429" y="715"/>
                  </a:cubicBezTo>
                  <a:cubicBezTo>
                    <a:pt x="1429" y="334"/>
                    <a:pt x="1096"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0"/>
            <p:cNvSpPr/>
            <p:nvPr/>
          </p:nvSpPr>
          <p:spPr>
            <a:xfrm>
              <a:off x="4018650" y="3591625"/>
              <a:ext cx="189350" cy="154450"/>
            </a:xfrm>
            <a:custGeom>
              <a:avLst/>
              <a:gdLst/>
              <a:ahLst/>
              <a:cxnLst/>
              <a:rect l="l" t="t" r="r" b="b"/>
              <a:pathLst>
                <a:path w="7574" h="6178" extrusionOk="0">
                  <a:moveTo>
                    <a:pt x="6012" y="1"/>
                  </a:moveTo>
                  <a:cubicBezTo>
                    <a:pt x="5978" y="1"/>
                    <a:pt x="5948" y="23"/>
                    <a:pt x="5931" y="58"/>
                  </a:cubicBezTo>
                  <a:lnTo>
                    <a:pt x="5335" y="653"/>
                  </a:lnTo>
                  <a:lnTo>
                    <a:pt x="4883" y="1629"/>
                  </a:lnTo>
                  <a:lnTo>
                    <a:pt x="4192" y="2677"/>
                  </a:lnTo>
                  <a:cubicBezTo>
                    <a:pt x="4407" y="3177"/>
                    <a:pt x="4669" y="3630"/>
                    <a:pt x="5002" y="3701"/>
                  </a:cubicBezTo>
                  <a:cubicBezTo>
                    <a:pt x="5032" y="3711"/>
                    <a:pt x="5065" y="3716"/>
                    <a:pt x="5100" y="3716"/>
                  </a:cubicBezTo>
                  <a:cubicBezTo>
                    <a:pt x="5235" y="3716"/>
                    <a:pt x="5409" y="3648"/>
                    <a:pt x="5597" y="3535"/>
                  </a:cubicBezTo>
                  <a:lnTo>
                    <a:pt x="5859" y="2939"/>
                  </a:lnTo>
                  <a:lnTo>
                    <a:pt x="6526" y="3225"/>
                  </a:lnTo>
                  <a:cubicBezTo>
                    <a:pt x="6003" y="3809"/>
                    <a:pt x="5530" y="4086"/>
                    <a:pt x="5124" y="4086"/>
                  </a:cubicBezTo>
                  <a:cubicBezTo>
                    <a:pt x="5049" y="4086"/>
                    <a:pt x="4977" y="4077"/>
                    <a:pt x="4907" y="4058"/>
                  </a:cubicBezTo>
                  <a:cubicBezTo>
                    <a:pt x="4240" y="3892"/>
                    <a:pt x="3811" y="2820"/>
                    <a:pt x="3668" y="2201"/>
                  </a:cubicBezTo>
                  <a:cubicBezTo>
                    <a:pt x="3692" y="2129"/>
                    <a:pt x="3692" y="2082"/>
                    <a:pt x="3668" y="1987"/>
                  </a:cubicBezTo>
                  <a:cubicBezTo>
                    <a:pt x="3597" y="1868"/>
                    <a:pt x="3478" y="1772"/>
                    <a:pt x="3359" y="1772"/>
                  </a:cubicBezTo>
                  <a:cubicBezTo>
                    <a:pt x="3335" y="1772"/>
                    <a:pt x="3311" y="1772"/>
                    <a:pt x="3240" y="1796"/>
                  </a:cubicBezTo>
                  <a:lnTo>
                    <a:pt x="2382" y="2106"/>
                  </a:lnTo>
                  <a:lnTo>
                    <a:pt x="2097" y="1487"/>
                  </a:lnTo>
                  <a:cubicBezTo>
                    <a:pt x="2144" y="1320"/>
                    <a:pt x="2144" y="1177"/>
                    <a:pt x="2097" y="1058"/>
                  </a:cubicBezTo>
                  <a:cubicBezTo>
                    <a:pt x="2025" y="939"/>
                    <a:pt x="1906" y="820"/>
                    <a:pt x="1787" y="772"/>
                  </a:cubicBezTo>
                  <a:lnTo>
                    <a:pt x="1739" y="724"/>
                  </a:lnTo>
                  <a:cubicBezTo>
                    <a:pt x="1685" y="711"/>
                    <a:pt x="1630" y="704"/>
                    <a:pt x="1576" y="704"/>
                  </a:cubicBezTo>
                  <a:cubicBezTo>
                    <a:pt x="1350" y="704"/>
                    <a:pt x="1145" y="822"/>
                    <a:pt x="1049" y="1034"/>
                  </a:cubicBezTo>
                  <a:cubicBezTo>
                    <a:pt x="834" y="1510"/>
                    <a:pt x="477" y="2249"/>
                    <a:pt x="120" y="3082"/>
                  </a:cubicBezTo>
                  <a:cubicBezTo>
                    <a:pt x="1" y="3320"/>
                    <a:pt x="120" y="3630"/>
                    <a:pt x="358" y="3749"/>
                  </a:cubicBezTo>
                  <a:lnTo>
                    <a:pt x="1382" y="4225"/>
                  </a:lnTo>
                  <a:lnTo>
                    <a:pt x="596" y="5416"/>
                  </a:lnTo>
                  <a:cubicBezTo>
                    <a:pt x="453" y="5654"/>
                    <a:pt x="501" y="5940"/>
                    <a:pt x="739" y="6083"/>
                  </a:cubicBezTo>
                  <a:cubicBezTo>
                    <a:pt x="834" y="6154"/>
                    <a:pt x="930" y="6178"/>
                    <a:pt x="1025" y="6178"/>
                  </a:cubicBezTo>
                  <a:cubicBezTo>
                    <a:pt x="1168" y="6178"/>
                    <a:pt x="1335" y="6083"/>
                    <a:pt x="1430" y="5964"/>
                  </a:cubicBezTo>
                  <a:lnTo>
                    <a:pt x="2525" y="4297"/>
                  </a:lnTo>
                  <a:cubicBezTo>
                    <a:pt x="2621" y="4178"/>
                    <a:pt x="2740" y="3773"/>
                    <a:pt x="2359" y="3630"/>
                  </a:cubicBezTo>
                  <a:cubicBezTo>
                    <a:pt x="2120" y="3511"/>
                    <a:pt x="1525" y="3225"/>
                    <a:pt x="1525" y="3225"/>
                  </a:cubicBezTo>
                  <a:lnTo>
                    <a:pt x="1859" y="2368"/>
                  </a:lnTo>
                  <a:cubicBezTo>
                    <a:pt x="2001" y="2725"/>
                    <a:pt x="2049" y="2868"/>
                    <a:pt x="2263" y="2868"/>
                  </a:cubicBezTo>
                  <a:cubicBezTo>
                    <a:pt x="2454" y="2868"/>
                    <a:pt x="2763" y="2725"/>
                    <a:pt x="3430" y="2487"/>
                  </a:cubicBezTo>
                  <a:cubicBezTo>
                    <a:pt x="3597" y="3106"/>
                    <a:pt x="4049" y="4249"/>
                    <a:pt x="4907" y="4487"/>
                  </a:cubicBezTo>
                  <a:cubicBezTo>
                    <a:pt x="5002" y="4511"/>
                    <a:pt x="5097" y="4511"/>
                    <a:pt x="5216" y="4511"/>
                  </a:cubicBezTo>
                  <a:cubicBezTo>
                    <a:pt x="5788" y="4511"/>
                    <a:pt x="6383" y="4130"/>
                    <a:pt x="7002" y="3392"/>
                  </a:cubicBezTo>
                  <a:cubicBezTo>
                    <a:pt x="7050" y="3392"/>
                    <a:pt x="7145" y="3392"/>
                    <a:pt x="7217" y="3344"/>
                  </a:cubicBezTo>
                  <a:cubicBezTo>
                    <a:pt x="7336" y="3296"/>
                    <a:pt x="7455" y="3201"/>
                    <a:pt x="7503" y="3082"/>
                  </a:cubicBezTo>
                  <a:lnTo>
                    <a:pt x="7574" y="2963"/>
                  </a:lnTo>
                  <a:cubicBezTo>
                    <a:pt x="7526" y="2677"/>
                    <a:pt x="7479" y="2439"/>
                    <a:pt x="7288" y="2272"/>
                  </a:cubicBezTo>
                  <a:lnTo>
                    <a:pt x="5978" y="1177"/>
                  </a:lnTo>
                  <a:lnTo>
                    <a:pt x="6097" y="129"/>
                  </a:lnTo>
                  <a:cubicBezTo>
                    <a:pt x="6097" y="81"/>
                    <a:pt x="6074" y="58"/>
                    <a:pt x="6050" y="10"/>
                  </a:cubicBezTo>
                  <a:cubicBezTo>
                    <a:pt x="6037" y="4"/>
                    <a:pt x="6024" y="1"/>
                    <a:pt x="6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50"/>
          <p:cNvGrpSpPr/>
          <p:nvPr/>
        </p:nvGrpSpPr>
        <p:grpSpPr>
          <a:xfrm>
            <a:off x="4059799" y="3899637"/>
            <a:ext cx="400157" cy="353496"/>
            <a:chOff x="2872000" y="4059825"/>
            <a:chExt cx="291150" cy="257200"/>
          </a:xfrm>
        </p:grpSpPr>
        <p:sp>
          <p:nvSpPr>
            <p:cNvPr id="658" name="Google Shape;658;p50"/>
            <p:cNvSpPr/>
            <p:nvPr/>
          </p:nvSpPr>
          <p:spPr>
            <a:xfrm>
              <a:off x="2950575" y="4066025"/>
              <a:ext cx="159000" cy="189700"/>
            </a:xfrm>
            <a:custGeom>
              <a:avLst/>
              <a:gdLst/>
              <a:ahLst/>
              <a:cxnLst/>
              <a:rect l="l" t="t" r="r" b="b"/>
              <a:pathLst>
                <a:path w="6360" h="7588" extrusionOk="0">
                  <a:moveTo>
                    <a:pt x="445" y="0"/>
                  </a:moveTo>
                  <a:cubicBezTo>
                    <a:pt x="393" y="0"/>
                    <a:pt x="339" y="12"/>
                    <a:pt x="287" y="38"/>
                  </a:cubicBezTo>
                  <a:cubicBezTo>
                    <a:pt x="96" y="133"/>
                    <a:pt x="1" y="324"/>
                    <a:pt x="96" y="538"/>
                  </a:cubicBezTo>
                  <a:lnTo>
                    <a:pt x="691" y="1991"/>
                  </a:lnTo>
                  <a:cubicBezTo>
                    <a:pt x="763" y="2157"/>
                    <a:pt x="906" y="2229"/>
                    <a:pt x="1049" y="2229"/>
                  </a:cubicBezTo>
                  <a:lnTo>
                    <a:pt x="1858" y="2229"/>
                  </a:lnTo>
                  <a:cubicBezTo>
                    <a:pt x="1858" y="2229"/>
                    <a:pt x="1120" y="4205"/>
                    <a:pt x="1049" y="4348"/>
                  </a:cubicBezTo>
                  <a:cubicBezTo>
                    <a:pt x="1001" y="4539"/>
                    <a:pt x="953" y="4682"/>
                    <a:pt x="1049" y="4825"/>
                  </a:cubicBezTo>
                  <a:lnTo>
                    <a:pt x="1501" y="5801"/>
                  </a:lnTo>
                  <a:lnTo>
                    <a:pt x="358" y="6563"/>
                  </a:lnTo>
                  <a:cubicBezTo>
                    <a:pt x="96" y="6730"/>
                    <a:pt x="48" y="7063"/>
                    <a:pt x="215" y="7325"/>
                  </a:cubicBezTo>
                  <a:cubicBezTo>
                    <a:pt x="334" y="7516"/>
                    <a:pt x="525" y="7587"/>
                    <a:pt x="691" y="7587"/>
                  </a:cubicBezTo>
                  <a:cubicBezTo>
                    <a:pt x="810" y="7587"/>
                    <a:pt x="906" y="7563"/>
                    <a:pt x="1001" y="7516"/>
                  </a:cubicBezTo>
                  <a:lnTo>
                    <a:pt x="2549" y="6492"/>
                  </a:lnTo>
                  <a:cubicBezTo>
                    <a:pt x="2787" y="6349"/>
                    <a:pt x="2859" y="6039"/>
                    <a:pt x="2739" y="5777"/>
                  </a:cubicBezTo>
                  <a:lnTo>
                    <a:pt x="2382" y="4967"/>
                  </a:lnTo>
                  <a:lnTo>
                    <a:pt x="3430" y="4777"/>
                  </a:lnTo>
                  <a:lnTo>
                    <a:pt x="3811" y="5991"/>
                  </a:lnTo>
                  <a:cubicBezTo>
                    <a:pt x="3888" y="6222"/>
                    <a:pt x="4121" y="6376"/>
                    <a:pt x="4358" y="6376"/>
                  </a:cubicBezTo>
                  <a:cubicBezTo>
                    <a:pt x="4414" y="6376"/>
                    <a:pt x="4471" y="6367"/>
                    <a:pt x="4526" y="6349"/>
                  </a:cubicBezTo>
                  <a:cubicBezTo>
                    <a:pt x="4835" y="6253"/>
                    <a:pt x="4978" y="5920"/>
                    <a:pt x="4883" y="5634"/>
                  </a:cubicBezTo>
                  <a:lnTo>
                    <a:pt x="4359" y="3943"/>
                  </a:lnTo>
                  <a:cubicBezTo>
                    <a:pt x="4274" y="3690"/>
                    <a:pt x="4059" y="3531"/>
                    <a:pt x="3796" y="3531"/>
                  </a:cubicBezTo>
                  <a:cubicBezTo>
                    <a:pt x="3762" y="3531"/>
                    <a:pt x="3727" y="3533"/>
                    <a:pt x="3692" y="3539"/>
                  </a:cubicBezTo>
                  <a:lnTo>
                    <a:pt x="2906" y="3729"/>
                  </a:lnTo>
                  <a:lnTo>
                    <a:pt x="2906" y="3729"/>
                  </a:lnTo>
                  <a:lnTo>
                    <a:pt x="3335" y="2562"/>
                  </a:lnTo>
                  <a:lnTo>
                    <a:pt x="5002" y="2300"/>
                  </a:lnTo>
                  <a:cubicBezTo>
                    <a:pt x="5097" y="2300"/>
                    <a:pt x="5192" y="2229"/>
                    <a:pt x="5240" y="2181"/>
                  </a:cubicBezTo>
                  <a:lnTo>
                    <a:pt x="6193" y="1038"/>
                  </a:lnTo>
                  <a:cubicBezTo>
                    <a:pt x="6359" y="895"/>
                    <a:pt x="6312" y="657"/>
                    <a:pt x="6169" y="514"/>
                  </a:cubicBezTo>
                  <a:cubicBezTo>
                    <a:pt x="6103" y="449"/>
                    <a:pt x="6018" y="418"/>
                    <a:pt x="5930" y="418"/>
                  </a:cubicBezTo>
                  <a:cubicBezTo>
                    <a:pt x="5827" y="418"/>
                    <a:pt x="5722" y="461"/>
                    <a:pt x="5645" y="538"/>
                  </a:cubicBezTo>
                  <a:lnTo>
                    <a:pt x="4764" y="1562"/>
                  </a:lnTo>
                  <a:lnTo>
                    <a:pt x="3621" y="1729"/>
                  </a:lnTo>
                  <a:lnTo>
                    <a:pt x="2811" y="1467"/>
                  </a:lnTo>
                  <a:cubicBezTo>
                    <a:pt x="2716" y="1443"/>
                    <a:pt x="2620" y="1443"/>
                    <a:pt x="2573" y="1443"/>
                  </a:cubicBezTo>
                  <a:lnTo>
                    <a:pt x="1358" y="1467"/>
                  </a:lnTo>
                  <a:lnTo>
                    <a:pt x="787" y="205"/>
                  </a:lnTo>
                  <a:cubicBezTo>
                    <a:pt x="717" y="83"/>
                    <a:pt x="585" y="0"/>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0"/>
            <p:cNvSpPr/>
            <p:nvPr/>
          </p:nvSpPr>
          <p:spPr>
            <a:xfrm>
              <a:off x="3016075" y="4059825"/>
              <a:ext cx="41700" cy="42275"/>
            </a:xfrm>
            <a:custGeom>
              <a:avLst/>
              <a:gdLst/>
              <a:ahLst/>
              <a:cxnLst/>
              <a:rect l="l" t="t" r="r" b="b"/>
              <a:pathLst>
                <a:path w="1668" h="1691" extrusionOk="0">
                  <a:moveTo>
                    <a:pt x="834" y="0"/>
                  </a:moveTo>
                  <a:cubicBezTo>
                    <a:pt x="358" y="0"/>
                    <a:pt x="0" y="405"/>
                    <a:pt x="0" y="857"/>
                  </a:cubicBezTo>
                  <a:cubicBezTo>
                    <a:pt x="0" y="1286"/>
                    <a:pt x="358" y="1691"/>
                    <a:pt x="834" y="1691"/>
                  </a:cubicBezTo>
                  <a:cubicBezTo>
                    <a:pt x="1310" y="1691"/>
                    <a:pt x="1667" y="1286"/>
                    <a:pt x="1667" y="857"/>
                  </a:cubicBezTo>
                  <a:cubicBezTo>
                    <a:pt x="1667" y="357"/>
                    <a:pt x="1286"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0"/>
            <p:cNvSpPr/>
            <p:nvPr/>
          </p:nvSpPr>
          <p:spPr>
            <a:xfrm>
              <a:off x="2872000" y="4287550"/>
              <a:ext cx="291150" cy="29475"/>
            </a:xfrm>
            <a:custGeom>
              <a:avLst/>
              <a:gdLst/>
              <a:ahLst/>
              <a:cxnLst/>
              <a:rect l="l" t="t" r="r" b="b"/>
              <a:pathLst>
                <a:path w="11646" h="1179" extrusionOk="0">
                  <a:moveTo>
                    <a:pt x="1882" y="0"/>
                  </a:moveTo>
                  <a:cubicBezTo>
                    <a:pt x="1608" y="0"/>
                    <a:pt x="1334" y="107"/>
                    <a:pt x="1120" y="322"/>
                  </a:cubicBezTo>
                  <a:cubicBezTo>
                    <a:pt x="1060" y="369"/>
                    <a:pt x="977" y="393"/>
                    <a:pt x="893" y="393"/>
                  </a:cubicBezTo>
                  <a:cubicBezTo>
                    <a:pt x="810" y="393"/>
                    <a:pt x="727" y="369"/>
                    <a:pt x="667" y="322"/>
                  </a:cubicBezTo>
                  <a:cubicBezTo>
                    <a:pt x="596" y="238"/>
                    <a:pt x="500" y="197"/>
                    <a:pt x="405" y="197"/>
                  </a:cubicBezTo>
                  <a:cubicBezTo>
                    <a:pt x="310" y="197"/>
                    <a:pt x="215" y="238"/>
                    <a:pt x="143" y="322"/>
                  </a:cubicBezTo>
                  <a:cubicBezTo>
                    <a:pt x="0" y="464"/>
                    <a:pt x="0" y="703"/>
                    <a:pt x="143" y="846"/>
                  </a:cubicBezTo>
                  <a:cubicBezTo>
                    <a:pt x="346" y="1060"/>
                    <a:pt x="619" y="1167"/>
                    <a:pt x="896" y="1167"/>
                  </a:cubicBezTo>
                  <a:cubicBezTo>
                    <a:pt x="1173" y="1167"/>
                    <a:pt x="1453" y="1060"/>
                    <a:pt x="1667" y="846"/>
                  </a:cubicBezTo>
                  <a:cubicBezTo>
                    <a:pt x="1727" y="786"/>
                    <a:pt x="1804" y="756"/>
                    <a:pt x="1882" y="756"/>
                  </a:cubicBezTo>
                  <a:cubicBezTo>
                    <a:pt x="1959" y="756"/>
                    <a:pt x="2036" y="786"/>
                    <a:pt x="2096" y="846"/>
                  </a:cubicBezTo>
                  <a:cubicBezTo>
                    <a:pt x="2310" y="1060"/>
                    <a:pt x="2572" y="1179"/>
                    <a:pt x="2858" y="1179"/>
                  </a:cubicBezTo>
                  <a:cubicBezTo>
                    <a:pt x="3144" y="1179"/>
                    <a:pt x="3406" y="1060"/>
                    <a:pt x="3596" y="846"/>
                  </a:cubicBezTo>
                  <a:cubicBezTo>
                    <a:pt x="3656" y="786"/>
                    <a:pt x="3739" y="756"/>
                    <a:pt x="3823" y="756"/>
                  </a:cubicBezTo>
                  <a:cubicBezTo>
                    <a:pt x="3906" y="756"/>
                    <a:pt x="3989" y="786"/>
                    <a:pt x="4049" y="846"/>
                  </a:cubicBezTo>
                  <a:cubicBezTo>
                    <a:pt x="4251" y="1060"/>
                    <a:pt x="4525" y="1167"/>
                    <a:pt x="4799" y="1167"/>
                  </a:cubicBezTo>
                  <a:cubicBezTo>
                    <a:pt x="5073" y="1167"/>
                    <a:pt x="5347" y="1060"/>
                    <a:pt x="5549" y="846"/>
                  </a:cubicBezTo>
                  <a:cubicBezTo>
                    <a:pt x="5609" y="786"/>
                    <a:pt x="5692" y="756"/>
                    <a:pt x="5775" y="756"/>
                  </a:cubicBezTo>
                  <a:cubicBezTo>
                    <a:pt x="5859" y="756"/>
                    <a:pt x="5942" y="786"/>
                    <a:pt x="6002" y="846"/>
                  </a:cubicBezTo>
                  <a:cubicBezTo>
                    <a:pt x="6192" y="1036"/>
                    <a:pt x="6466" y="1131"/>
                    <a:pt x="6746" y="1131"/>
                  </a:cubicBezTo>
                  <a:cubicBezTo>
                    <a:pt x="7026" y="1131"/>
                    <a:pt x="7311" y="1036"/>
                    <a:pt x="7526" y="846"/>
                  </a:cubicBezTo>
                  <a:cubicBezTo>
                    <a:pt x="7585" y="786"/>
                    <a:pt x="7669" y="756"/>
                    <a:pt x="7752" y="756"/>
                  </a:cubicBezTo>
                  <a:cubicBezTo>
                    <a:pt x="7835" y="756"/>
                    <a:pt x="7919" y="786"/>
                    <a:pt x="7978" y="846"/>
                  </a:cubicBezTo>
                  <a:cubicBezTo>
                    <a:pt x="8169" y="1036"/>
                    <a:pt x="8443" y="1131"/>
                    <a:pt x="8719" y="1131"/>
                  </a:cubicBezTo>
                  <a:cubicBezTo>
                    <a:pt x="8996" y="1131"/>
                    <a:pt x="9276" y="1036"/>
                    <a:pt x="9478" y="846"/>
                  </a:cubicBezTo>
                  <a:cubicBezTo>
                    <a:pt x="9538" y="786"/>
                    <a:pt x="9621" y="756"/>
                    <a:pt x="9705" y="756"/>
                  </a:cubicBezTo>
                  <a:cubicBezTo>
                    <a:pt x="9788" y="756"/>
                    <a:pt x="9871" y="786"/>
                    <a:pt x="9931" y="846"/>
                  </a:cubicBezTo>
                  <a:cubicBezTo>
                    <a:pt x="10145" y="1060"/>
                    <a:pt x="10419" y="1167"/>
                    <a:pt x="10693" y="1167"/>
                  </a:cubicBezTo>
                  <a:cubicBezTo>
                    <a:pt x="10967" y="1167"/>
                    <a:pt x="11241" y="1060"/>
                    <a:pt x="11455" y="846"/>
                  </a:cubicBezTo>
                  <a:cubicBezTo>
                    <a:pt x="11646" y="703"/>
                    <a:pt x="11646" y="464"/>
                    <a:pt x="11479" y="322"/>
                  </a:cubicBezTo>
                  <a:cubicBezTo>
                    <a:pt x="11407" y="238"/>
                    <a:pt x="11312" y="197"/>
                    <a:pt x="11217" y="197"/>
                  </a:cubicBezTo>
                  <a:cubicBezTo>
                    <a:pt x="11122" y="197"/>
                    <a:pt x="11026" y="238"/>
                    <a:pt x="10955" y="322"/>
                  </a:cubicBezTo>
                  <a:cubicBezTo>
                    <a:pt x="10895" y="369"/>
                    <a:pt x="10812" y="393"/>
                    <a:pt x="10729" y="393"/>
                  </a:cubicBezTo>
                  <a:cubicBezTo>
                    <a:pt x="10645" y="393"/>
                    <a:pt x="10562" y="369"/>
                    <a:pt x="10502" y="322"/>
                  </a:cubicBezTo>
                  <a:cubicBezTo>
                    <a:pt x="10300" y="107"/>
                    <a:pt x="10026" y="0"/>
                    <a:pt x="9749" y="0"/>
                  </a:cubicBezTo>
                  <a:cubicBezTo>
                    <a:pt x="9472" y="0"/>
                    <a:pt x="9193" y="107"/>
                    <a:pt x="8978" y="322"/>
                  </a:cubicBezTo>
                  <a:cubicBezTo>
                    <a:pt x="8919" y="369"/>
                    <a:pt x="8835" y="393"/>
                    <a:pt x="8755" y="393"/>
                  </a:cubicBezTo>
                  <a:cubicBezTo>
                    <a:pt x="8675" y="393"/>
                    <a:pt x="8597" y="369"/>
                    <a:pt x="8550" y="322"/>
                  </a:cubicBezTo>
                  <a:cubicBezTo>
                    <a:pt x="8335" y="107"/>
                    <a:pt x="8056" y="0"/>
                    <a:pt x="7779" y="0"/>
                  </a:cubicBezTo>
                  <a:cubicBezTo>
                    <a:pt x="7502" y="0"/>
                    <a:pt x="7228" y="107"/>
                    <a:pt x="7026" y="322"/>
                  </a:cubicBezTo>
                  <a:cubicBezTo>
                    <a:pt x="6966" y="369"/>
                    <a:pt x="6883" y="393"/>
                    <a:pt x="6799" y="393"/>
                  </a:cubicBezTo>
                  <a:cubicBezTo>
                    <a:pt x="6716" y="393"/>
                    <a:pt x="6633" y="369"/>
                    <a:pt x="6573" y="322"/>
                  </a:cubicBezTo>
                  <a:cubicBezTo>
                    <a:pt x="6371" y="107"/>
                    <a:pt x="6097" y="0"/>
                    <a:pt x="5820" y="0"/>
                  </a:cubicBezTo>
                  <a:cubicBezTo>
                    <a:pt x="5543" y="0"/>
                    <a:pt x="5263" y="107"/>
                    <a:pt x="5049" y="322"/>
                  </a:cubicBezTo>
                  <a:cubicBezTo>
                    <a:pt x="4989" y="369"/>
                    <a:pt x="4906" y="393"/>
                    <a:pt x="4823" y="393"/>
                  </a:cubicBezTo>
                  <a:cubicBezTo>
                    <a:pt x="4739" y="393"/>
                    <a:pt x="4656" y="369"/>
                    <a:pt x="4596" y="322"/>
                  </a:cubicBezTo>
                  <a:cubicBezTo>
                    <a:pt x="4394" y="107"/>
                    <a:pt x="4120" y="0"/>
                    <a:pt x="3846" y="0"/>
                  </a:cubicBezTo>
                  <a:cubicBezTo>
                    <a:pt x="3572" y="0"/>
                    <a:pt x="3299" y="107"/>
                    <a:pt x="3096" y="322"/>
                  </a:cubicBezTo>
                  <a:cubicBezTo>
                    <a:pt x="3037" y="369"/>
                    <a:pt x="2953" y="393"/>
                    <a:pt x="2870" y="393"/>
                  </a:cubicBezTo>
                  <a:cubicBezTo>
                    <a:pt x="2787" y="393"/>
                    <a:pt x="2703" y="369"/>
                    <a:pt x="2644" y="322"/>
                  </a:cubicBezTo>
                  <a:cubicBezTo>
                    <a:pt x="2429" y="107"/>
                    <a:pt x="2155" y="0"/>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50"/>
          <p:cNvGrpSpPr/>
          <p:nvPr/>
        </p:nvGrpSpPr>
        <p:grpSpPr>
          <a:xfrm>
            <a:off x="4821595" y="1340092"/>
            <a:ext cx="328172" cy="398542"/>
            <a:chOff x="3426275" y="2197525"/>
            <a:chExt cx="238775" cy="289975"/>
          </a:xfrm>
        </p:grpSpPr>
        <p:sp>
          <p:nvSpPr>
            <p:cNvPr id="662" name="Google Shape;662;p50"/>
            <p:cNvSpPr/>
            <p:nvPr/>
          </p:nvSpPr>
          <p:spPr>
            <a:xfrm>
              <a:off x="3508425" y="2197525"/>
              <a:ext cx="83975" cy="162575"/>
            </a:xfrm>
            <a:custGeom>
              <a:avLst/>
              <a:gdLst/>
              <a:ahLst/>
              <a:cxnLst/>
              <a:rect l="l" t="t" r="r" b="b"/>
              <a:pathLst>
                <a:path w="3359" h="6503" extrusionOk="0">
                  <a:moveTo>
                    <a:pt x="1501" y="1"/>
                  </a:moveTo>
                  <a:cubicBezTo>
                    <a:pt x="1358" y="1"/>
                    <a:pt x="1239" y="96"/>
                    <a:pt x="1192" y="191"/>
                  </a:cubicBezTo>
                  <a:cubicBezTo>
                    <a:pt x="858" y="834"/>
                    <a:pt x="358" y="1858"/>
                    <a:pt x="1" y="3216"/>
                  </a:cubicBezTo>
                  <a:lnTo>
                    <a:pt x="858" y="4073"/>
                  </a:lnTo>
                  <a:cubicBezTo>
                    <a:pt x="1025" y="3597"/>
                    <a:pt x="1263" y="3335"/>
                    <a:pt x="1501" y="3335"/>
                  </a:cubicBezTo>
                  <a:cubicBezTo>
                    <a:pt x="1978" y="3335"/>
                    <a:pt x="2382" y="4335"/>
                    <a:pt x="2406" y="5597"/>
                  </a:cubicBezTo>
                  <a:lnTo>
                    <a:pt x="3335" y="6502"/>
                  </a:lnTo>
                  <a:cubicBezTo>
                    <a:pt x="3359" y="6264"/>
                    <a:pt x="3359" y="6050"/>
                    <a:pt x="3359" y="5788"/>
                  </a:cubicBezTo>
                  <a:cubicBezTo>
                    <a:pt x="3359" y="3335"/>
                    <a:pt x="2382" y="1192"/>
                    <a:pt x="1835" y="191"/>
                  </a:cubicBezTo>
                  <a:cubicBezTo>
                    <a:pt x="1787" y="72"/>
                    <a:pt x="1620"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0"/>
            <p:cNvSpPr/>
            <p:nvPr/>
          </p:nvSpPr>
          <p:spPr>
            <a:xfrm>
              <a:off x="3500100" y="2323750"/>
              <a:ext cx="83975" cy="163750"/>
            </a:xfrm>
            <a:custGeom>
              <a:avLst/>
              <a:gdLst/>
              <a:ahLst/>
              <a:cxnLst/>
              <a:rect l="l" t="t" r="r" b="b"/>
              <a:pathLst>
                <a:path w="3359" h="6550" extrusionOk="0">
                  <a:moveTo>
                    <a:pt x="24" y="0"/>
                  </a:moveTo>
                  <a:cubicBezTo>
                    <a:pt x="1" y="239"/>
                    <a:pt x="1" y="477"/>
                    <a:pt x="1" y="762"/>
                  </a:cubicBezTo>
                  <a:cubicBezTo>
                    <a:pt x="1" y="3215"/>
                    <a:pt x="977" y="5359"/>
                    <a:pt x="1525" y="6359"/>
                  </a:cubicBezTo>
                  <a:cubicBezTo>
                    <a:pt x="1572" y="6478"/>
                    <a:pt x="1715" y="6549"/>
                    <a:pt x="1834" y="6549"/>
                  </a:cubicBezTo>
                  <a:cubicBezTo>
                    <a:pt x="2001" y="6549"/>
                    <a:pt x="2120" y="6478"/>
                    <a:pt x="2168" y="6359"/>
                  </a:cubicBezTo>
                  <a:cubicBezTo>
                    <a:pt x="2501" y="5716"/>
                    <a:pt x="3001" y="4692"/>
                    <a:pt x="3358" y="3334"/>
                  </a:cubicBezTo>
                  <a:lnTo>
                    <a:pt x="2501" y="2477"/>
                  </a:lnTo>
                  <a:cubicBezTo>
                    <a:pt x="2311" y="2930"/>
                    <a:pt x="2072" y="3192"/>
                    <a:pt x="1834" y="3192"/>
                  </a:cubicBezTo>
                  <a:cubicBezTo>
                    <a:pt x="1358" y="3192"/>
                    <a:pt x="977" y="2191"/>
                    <a:pt x="953" y="929"/>
                  </a:cubicBez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0"/>
            <p:cNvSpPr/>
            <p:nvPr/>
          </p:nvSpPr>
          <p:spPr>
            <a:xfrm>
              <a:off x="3426275" y="2222525"/>
              <a:ext cx="238775" cy="237575"/>
            </a:xfrm>
            <a:custGeom>
              <a:avLst/>
              <a:gdLst/>
              <a:ahLst/>
              <a:cxnLst/>
              <a:rect l="l" t="t" r="r" b="b"/>
              <a:pathLst>
                <a:path w="9551" h="9503" extrusionOk="0">
                  <a:moveTo>
                    <a:pt x="1215" y="1"/>
                  </a:moveTo>
                  <a:cubicBezTo>
                    <a:pt x="1144" y="1"/>
                    <a:pt x="1072" y="49"/>
                    <a:pt x="1025" y="96"/>
                  </a:cubicBezTo>
                  <a:lnTo>
                    <a:pt x="120" y="1001"/>
                  </a:lnTo>
                  <a:cubicBezTo>
                    <a:pt x="1" y="1120"/>
                    <a:pt x="1" y="1287"/>
                    <a:pt x="120" y="1406"/>
                  </a:cubicBezTo>
                  <a:lnTo>
                    <a:pt x="1048" y="2335"/>
                  </a:lnTo>
                  <a:cubicBezTo>
                    <a:pt x="1229" y="2515"/>
                    <a:pt x="1465" y="2605"/>
                    <a:pt x="1703" y="2605"/>
                  </a:cubicBezTo>
                  <a:cubicBezTo>
                    <a:pt x="1812" y="2605"/>
                    <a:pt x="1921" y="2586"/>
                    <a:pt x="2025" y="2549"/>
                  </a:cubicBezTo>
                  <a:lnTo>
                    <a:pt x="7002" y="7503"/>
                  </a:lnTo>
                  <a:cubicBezTo>
                    <a:pt x="6883" y="7836"/>
                    <a:pt x="6931" y="8217"/>
                    <a:pt x="7216" y="8503"/>
                  </a:cubicBezTo>
                  <a:lnTo>
                    <a:pt x="8121" y="9408"/>
                  </a:lnTo>
                  <a:cubicBezTo>
                    <a:pt x="8193" y="9479"/>
                    <a:pt x="8240" y="9503"/>
                    <a:pt x="8336" y="9503"/>
                  </a:cubicBezTo>
                  <a:cubicBezTo>
                    <a:pt x="8431" y="9503"/>
                    <a:pt x="8479" y="9479"/>
                    <a:pt x="8550" y="9408"/>
                  </a:cubicBezTo>
                  <a:lnTo>
                    <a:pt x="9431" y="8527"/>
                  </a:lnTo>
                  <a:cubicBezTo>
                    <a:pt x="9550" y="8407"/>
                    <a:pt x="9550" y="8217"/>
                    <a:pt x="9431" y="8098"/>
                  </a:cubicBezTo>
                  <a:lnTo>
                    <a:pt x="8526" y="7193"/>
                  </a:lnTo>
                  <a:cubicBezTo>
                    <a:pt x="8336" y="7002"/>
                    <a:pt x="8097" y="6907"/>
                    <a:pt x="7859" y="6907"/>
                  </a:cubicBezTo>
                  <a:cubicBezTo>
                    <a:pt x="7740" y="6907"/>
                    <a:pt x="7645" y="6955"/>
                    <a:pt x="7526" y="6979"/>
                  </a:cubicBezTo>
                  <a:lnTo>
                    <a:pt x="2573" y="2001"/>
                  </a:lnTo>
                  <a:cubicBezTo>
                    <a:pt x="2596" y="1906"/>
                    <a:pt x="2620" y="1787"/>
                    <a:pt x="2620" y="1668"/>
                  </a:cubicBezTo>
                  <a:cubicBezTo>
                    <a:pt x="2620" y="1430"/>
                    <a:pt x="2525" y="1192"/>
                    <a:pt x="2358" y="1025"/>
                  </a:cubicBezTo>
                  <a:lnTo>
                    <a:pt x="1429" y="96"/>
                  </a:lnTo>
                  <a:cubicBezTo>
                    <a:pt x="1382" y="49"/>
                    <a:pt x="1310" y="1"/>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50"/>
          <p:cNvGrpSpPr/>
          <p:nvPr/>
        </p:nvGrpSpPr>
        <p:grpSpPr>
          <a:xfrm>
            <a:off x="4060624" y="3222813"/>
            <a:ext cx="401806" cy="395140"/>
            <a:chOff x="2872600" y="3567375"/>
            <a:chExt cx="292350" cy="287500"/>
          </a:xfrm>
        </p:grpSpPr>
        <p:sp>
          <p:nvSpPr>
            <p:cNvPr id="666" name="Google Shape;666;p50"/>
            <p:cNvSpPr/>
            <p:nvPr/>
          </p:nvSpPr>
          <p:spPr>
            <a:xfrm>
              <a:off x="3023225" y="3717025"/>
              <a:ext cx="141725" cy="137850"/>
            </a:xfrm>
            <a:custGeom>
              <a:avLst/>
              <a:gdLst/>
              <a:ahLst/>
              <a:cxnLst/>
              <a:rect l="l" t="t" r="r" b="b"/>
              <a:pathLst>
                <a:path w="5669" h="5514" extrusionOk="0">
                  <a:moveTo>
                    <a:pt x="2036" y="1"/>
                  </a:moveTo>
                  <a:cubicBezTo>
                    <a:pt x="1953" y="1"/>
                    <a:pt x="1870" y="31"/>
                    <a:pt x="1810" y="90"/>
                  </a:cubicBezTo>
                  <a:lnTo>
                    <a:pt x="119" y="1781"/>
                  </a:lnTo>
                  <a:cubicBezTo>
                    <a:pt x="0" y="1900"/>
                    <a:pt x="0" y="2115"/>
                    <a:pt x="119" y="2234"/>
                  </a:cubicBezTo>
                  <a:lnTo>
                    <a:pt x="2929" y="5067"/>
                  </a:lnTo>
                  <a:cubicBezTo>
                    <a:pt x="3227" y="5365"/>
                    <a:pt x="3626" y="5514"/>
                    <a:pt x="4025" y="5514"/>
                  </a:cubicBezTo>
                  <a:cubicBezTo>
                    <a:pt x="4424" y="5514"/>
                    <a:pt x="4823" y="5365"/>
                    <a:pt x="5120" y="5067"/>
                  </a:cubicBezTo>
                  <a:cubicBezTo>
                    <a:pt x="5668" y="4496"/>
                    <a:pt x="5668" y="3520"/>
                    <a:pt x="5073" y="2924"/>
                  </a:cubicBezTo>
                  <a:lnTo>
                    <a:pt x="2263" y="90"/>
                  </a:lnTo>
                  <a:cubicBezTo>
                    <a:pt x="2203" y="31"/>
                    <a:pt x="2120" y="1"/>
                    <a:pt x="2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0"/>
            <p:cNvSpPr/>
            <p:nvPr/>
          </p:nvSpPr>
          <p:spPr>
            <a:xfrm>
              <a:off x="2938075" y="3639500"/>
              <a:ext cx="132800" cy="124450"/>
            </a:xfrm>
            <a:custGeom>
              <a:avLst/>
              <a:gdLst/>
              <a:ahLst/>
              <a:cxnLst/>
              <a:rect l="l" t="t" r="r" b="b"/>
              <a:pathLst>
                <a:path w="5312" h="4978" extrusionOk="0">
                  <a:moveTo>
                    <a:pt x="3478" y="596"/>
                  </a:moveTo>
                  <a:cubicBezTo>
                    <a:pt x="3573" y="596"/>
                    <a:pt x="3573" y="667"/>
                    <a:pt x="3549" y="691"/>
                  </a:cubicBezTo>
                  <a:lnTo>
                    <a:pt x="929" y="3310"/>
                  </a:lnTo>
                  <a:cubicBezTo>
                    <a:pt x="906" y="3322"/>
                    <a:pt x="894" y="3328"/>
                    <a:pt x="885" y="3328"/>
                  </a:cubicBezTo>
                  <a:cubicBezTo>
                    <a:pt x="876" y="3328"/>
                    <a:pt x="870" y="3322"/>
                    <a:pt x="858" y="3310"/>
                  </a:cubicBezTo>
                  <a:cubicBezTo>
                    <a:pt x="810" y="3191"/>
                    <a:pt x="929" y="2429"/>
                    <a:pt x="1787" y="1548"/>
                  </a:cubicBezTo>
                  <a:cubicBezTo>
                    <a:pt x="2454" y="905"/>
                    <a:pt x="3097" y="596"/>
                    <a:pt x="3430" y="596"/>
                  </a:cubicBezTo>
                  <a:close/>
                  <a:moveTo>
                    <a:pt x="3454" y="0"/>
                  </a:moveTo>
                  <a:cubicBezTo>
                    <a:pt x="2882" y="0"/>
                    <a:pt x="2096" y="429"/>
                    <a:pt x="1406" y="1119"/>
                  </a:cubicBezTo>
                  <a:cubicBezTo>
                    <a:pt x="453" y="2072"/>
                    <a:pt x="1" y="3215"/>
                    <a:pt x="477" y="3668"/>
                  </a:cubicBezTo>
                  <a:lnTo>
                    <a:pt x="1572" y="4763"/>
                  </a:lnTo>
                  <a:cubicBezTo>
                    <a:pt x="1715" y="4906"/>
                    <a:pt x="1894" y="4977"/>
                    <a:pt x="2076" y="4977"/>
                  </a:cubicBezTo>
                  <a:cubicBezTo>
                    <a:pt x="2257" y="4977"/>
                    <a:pt x="2442" y="4906"/>
                    <a:pt x="2596" y="4763"/>
                  </a:cubicBezTo>
                  <a:lnTo>
                    <a:pt x="5097" y="2263"/>
                  </a:lnTo>
                  <a:cubicBezTo>
                    <a:pt x="5216" y="2143"/>
                    <a:pt x="5311" y="1977"/>
                    <a:pt x="5311" y="1762"/>
                  </a:cubicBezTo>
                  <a:cubicBezTo>
                    <a:pt x="5264" y="1596"/>
                    <a:pt x="5216" y="1405"/>
                    <a:pt x="5073" y="1286"/>
                  </a:cubicBezTo>
                  <a:lnTo>
                    <a:pt x="3954" y="191"/>
                  </a:lnTo>
                  <a:cubicBezTo>
                    <a:pt x="3835" y="72"/>
                    <a:pt x="3668" y="0"/>
                    <a:pt x="3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0"/>
            <p:cNvSpPr/>
            <p:nvPr/>
          </p:nvSpPr>
          <p:spPr>
            <a:xfrm>
              <a:off x="3093475" y="3710775"/>
              <a:ext cx="35150" cy="34725"/>
            </a:xfrm>
            <a:custGeom>
              <a:avLst/>
              <a:gdLst/>
              <a:ahLst/>
              <a:cxnLst/>
              <a:rect l="l" t="t" r="r" b="b"/>
              <a:pathLst>
                <a:path w="1406" h="1389" extrusionOk="0">
                  <a:moveTo>
                    <a:pt x="530" y="1"/>
                  </a:moveTo>
                  <a:cubicBezTo>
                    <a:pt x="346" y="1"/>
                    <a:pt x="155" y="66"/>
                    <a:pt x="0" y="197"/>
                  </a:cubicBezTo>
                  <a:lnTo>
                    <a:pt x="1191" y="1388"/>
                  </a:lnTo>
                  <a:cubicBezTo>
                    <a:pt x="1358" y="1245"/>
                    <a:pt x="1405" y="1055"/>
                    <a:pt x="1405" y="888"/>
                  </a:cubicBezTo>
                  <a:cubicBezTo>
                    <a:pt x="1405" y="698"/>
                    <a:pt x="1358" y="531"/>
                    <a:pt x="1191" y="364"/>
                  </a:cubicBezTo>
                  <a:lnTo>
                    <a:pt x="1024" y="197"/>
                  </a:lnTo>
                  <a:cubicBezTo>
                    <a:pt x="893" y="66"/>
                    <a:pt x="715"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0"/>
            <p:cNvSpPr/>
            <p:nvPr/>
          </p:nvSpPr>
          <p:spPr>
            <a:xfrm>
              <a:off x="2904750" y="3599450"/>
              <a:ext cx="63725" cy="62700"/>
            </a:xfrm>
            <a:custGeom>
              <a:avLst/>
              <a:gdLst/>
              <a:ahLst/>
              <a:cxnLst/>
              <a:rect l="l" t="t" r="r" b="b"/>
              <a:pathLst>
                <a:path w="2549" h="2508" extrusionOk="0">
                  <a:moveTo>
                    <a:pt x="408" y="1"/>
                  </a:moveTo>
                  <a:cubicBezTo>
                    <a:pt x="310" y="1"/>
                    <a:pt x="214" y="42"/>
                    <a:pt x="143" y="126"/>
                  </a:cubicBezTo>
                  <a:cubicBezTo>
                    <a:pt x="0" y="269"/>
                    <a:pt x="0" y="507"/>
                    <a:pt x="143" y="650"/>
                  </a:cubicBezTo>
                  <a:lnTo>
                    <a:pt x="1881" y="2388"/>
                  </a:lnTo>
                  <a:cubicBezTo>
                    <a:pt x="1953" y="2483"/>
                    <a:pt x="2048" y="2507"/>
                    <a:pt x="2143" y="2507"/>
                  </a:cubicBezTo>
                  <a:cubicBezTo>
                    <a:pt x="2239" y="2507"/>
                    <a:pt x="2358" y="2459"/>
                    <a:pt x="2405" y="2388"/>
                  </a:cubicBezTo>
                  <a:cubicBezTo>
                    <a:pt x="2548" y="2245"/>
                    <a:pt x="2548" y="2007"/>
                    <a:pt x="2405" y="1840"/>
                  </a:cubicBezTo>
                  <a:lnTo>
                    <a:pt x="691" y="126"/>
                  </a:lnTo>
                  <a:cubicBezTo>
                    <a:pt x="607" y="42"/>
                    <a:pt x="506"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0"/>
            <p:cNvSpPr/>
            <p:nvPr/>
          </p:nvSpPr>
          <p:spPr>
            <a:xfrm>
              <a:off x="2964875" y="3567375"/>
              <a:ext cx="30375" cy="68575"/>
            </a:xfrm>
            <a:custGeom>
              <a:avLst/>
              <a:gdLst/>
              <a:ahLst/>
              <a:cxnLst/>
              <a:rect l="l" t="t" r="r" b="b"/>
              <a:pathLst>
                <a:path w="1215" h="2743" extrusionOk="0">
                  <a:moveTo>
                    <a:pt x="388" y="1"/>
                  </a:moveTo>
                  <a:cubicBezTo>
                    <a:pt x="370" y="1"/>
                    <a:pt x="352" y="2"/>
                    <a:pt x="334" y="4"/>
                  </a:cubicBezTo>
                  <a:cubicBezTo>
                    <a:pt x="119" y="27"/>
                    <a:pt x="0" y="242"/>
                    <a:pt x="24" y="456"/>
                  </a:cubicBezTo>
                  <a:lnTo>
                    <a:pt x="429" y="2457"/>
                  </a:lnTo>
                  <a:cubicBezTo>
                    <a:pt x="453" y="2623"/>
                    <a:pt x="620" y="2742"/>
                    <a:pt x="810" y="2742"/>
                  </a:cubicBezTo>
                  <a:lnTo>
                    <a:pt x="905" y="2742"/>
                  </a:lnTo>
                  <a:cubicBezTo>
                    <a:pt x="1096" y="2718"/>
                    <a:pt x="1215" y="2504"/>
                    <a:pt x="1191" y="2290"/>
                  </a:cubicBezTo>
                  <a:lnTo>
                    <a:pt x="786" y="313"/>
                  </a:lnTo>
                  <a:cubicBezTo>
                    <a:pt x="743" y="117"/>
                    <a:pt x="579"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0"/>
            <p:cNvSpPr/>
            <p:nvPr/>
          </p:nvSpPr>
          <p:spPr>
            <a:xfrm>
              <a:off x="2872600" y="3659075"/>
              <a:ext cx="70275" cy="29250"/>
            </a:xfrm>
            <a:custGeom>
              <a:avLst/>
              <a:gdLst/>
              <a:ahLst/>
              <a:cxnLst/>
              <a:rect l="l" t="t" r="r" b="b"/>
              <a:pathLst>
                <a:path w="2811" h="1170" extrusionOk="0">
                  <a:moveTo>
                    <a:pt x="422" y="0"/>
                  </a:moveTo>
                  <a:cubicBezTo>
                    <a:pt x="231" y="0"/>
                    <a:pt x="67" y="115"/>
                    <a:pt x="24" y="289"/>
                  </a:cubicBezTo>
                  <a:cubicBezTo>
                    <a:pt x="0" y="503"/>
                    <a:pt x="119" y="717"/>
                    <a:pt x="334" y="741"/>
                  </a:cubicBezTo>
                  <a:lnTo>
                    <a:pt x="2334" y="1170"/>
                  </a:lnTo>
                  <a:lnTo>
                    <a:pt x="2405" y="1170"/>
                  </a:lnTo>
                  <a:cubicBezTo>
                    <a:pt x="2596" y="1170"/>
                    <a:pt x="2739" y="1051"/>
                    <a:pt x="2810" y="860"/>
                  </a:cubicBezTo>
                  <a:cubicBezTo>
                    <a:pt x="2810" y="646"/>
                    <a:pt x="2691" y="456"/>
                    <a:pt x="2477" y="408"/>
                  </a:cubicBezTo>
                  <a:lnTo>
                    <a:pt x="476" y="3"/>
                  </a:lnTo>
                  <a:cubicBezTo>
                    <a:pt x="458" y="1"/>
                    <a:pt x="440"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50"/>
          <p:cNvGrpSpPr/>
          <p:nvPr/>
        </p:nvGrpSpPr>
        <p:grpSpPr>
          <a:xfrm>
            <a:off x="6165174" y="1340092"/>
            <a:ext cx="390364" cy="396961"/>
            <a:chOff x="4403850" y="2197525"/>
            <a:chExt cx="284025" cy="288825"/>
          </a:xfrm>
        </p:grpSpPr>
        <p:sp>
          <p:nvSpPr>
            <p:cNvPr id="673" name="Google Shape;673;p50"/>
            <p:cNvSpPr/>
            <p:nvPr/>
          </p:nvSpPr>
          <p:spPr>
            <a:xfrm>
              <a:off x="4506850" y="2262300"/>
              <a:ext cx="44100" cy="39525"/>
            </a:xfrm>
            <a:custGeom>
              <a:avLst/>
              <a:gdLst/>
              <a:ahLst/>
              <a:cxnLst/>
              <a:rect l="l" t="t" r="r" b="b"/>
              <a:pathLst>
                <a:path w="1764" h="1581" extrusionOk="0">
                  <a:moveTo>
                    <a:pt x="872" y="1"/>
                  </a:moveTo>
                  <a:cubicBezTo>
                    <a:pt x="529" y="1"/>
                    <a:pt x="200" y="242"/>
                    <a:pt x="120" y="601"/>
                  </a:cubicBezTo>
                  <a:cubicBezTo>
                    <a:pt x="1" y="1006"/>
                    <a:pt x="263" y="1458"/>
                    <a:pt x="691" y="1553"/>
                  </a:cubicBezTo>
                  <a:cubicBezTo>
                    <a:pt x="754" y="1572"/>
                    <a:pt x="819" y="1581"/>
                    <a:pt x="882" y="1581"/>
                  </a:cubicBezTo>
                  <a:cubicBezTo>
                    <a:pt x="1228" y="1581"/>
                    <a:pt x="1564" y="1324"/>
                    <a:pt x="1644" y="982"/>
                  </a:cubicBezTo>
                  <a:cubicBezTo>
                    <a:pt x="1763" y="553"/>
                    <a:pt x="1501" y="125"/>
                    <a:pt x="1073" y="29"/>
                  </a:cubicBezTo>
                  <a:cubicBezTo>
                    <a:pt x="1006" y="10"/>
                    <a:pt x="939" y="1"/>
                    <a:pt x="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0"/>
            <p:cNvSpPr/>
            <p:nvPr/>
          </p:nvSpPr>
          <p:spPr>
            <a:xfrm>
              <a:off x="4403850" y="2197525"/>
              <a:ext cx="284025" cy="288825"/>
            </a:xfrm>
            <a:custGeom>
              <a:avLst/>
              <a:gdLst/>
              <a:ahLst/>
              <a:cxnLst/>
              <a:rect l="l" t="t" r="r" b="b"/>
              <a:pathLst>
                <a:path w="11361" h="11553" extrusionOk="0">
                  <a:moveTo>
                    <a:pt x="3287" y="5240"/>
                  </a:moveTo>
                  <a:lnTo>
                    <a:pt x="3049" y="5859"/>
                  </a:lnTo>
                  <a:lnTo>
                    <a:pt x="2787" y="5407"/>
                  </a:lnTo>
                  <a:lnTo>
                    <a:pt x="3287" y="5240"/>
                  </a:lnTo>
                  <a:close/>
                  <a:moveTo>
                    <a:pt x="6645" y="4883"/>
                  </a:moveTo>
                  <a:cubicBezTo>
                    <a:pt x="6288" y="5954"/>
                    <a:pt x="5812" y="6645"/>
                    <a:pt x="5216" y="6931"/>
                  </a:cubicBezTo>
                  <a:cubicBezTo>
                    <a:pt x="4995" y="7049"/>
                    <a:pt x="4773" y="7094"/>
                    <a:pt x="4569" y="7094"/>
                  </a:cubicBezTo>
                  <a:cubicBezTo>
                    <a:pt x="4443" y="7094"/>
                    <a:pt x="4325" y="7077"/>
                    <a:pt x="4216" y="7050"/>
                  </a:cubicBezTo>
                  <a:lnTo>
                    <a:pt x="4883" y="5407"/>
                  </a:lnTo>
                  <a:lnTo>
                    <a:pt x="5526" y="5645"/>
                  </a:lnTo>
                  <a:cubicBezTo>
                    <a:pt x="5574" y="5692"/>
                    <a:pt x="5597" y="5692"/>
                    <a:pt x="5669" y="5692"/>
                  </a:cubicBezTo>
                  <a:cubicBezTo>
                    <a:pt x="5764" y="5692"/>
                    <a:pt x="5883" y="5645"/>
                    <a:pt x="5931" y="5573"/>
                  </a:cubicBezTo>
                  <a:lnTo>
                    <a:pt x="6645" y="4883"/>
                  </a:lnTo>
                  <a:close/>
                  <a:moveTo>
                    <a:pt x="9479" y="1"/>
                  </a:moveTo>
                  <a:cubicBezTo>
                    <a:pt x="9431" y="1"/>
                    <a:pt x="9360" y="25"/>
                    <a:pt x="9336" y="48"/>
                  </a:cubicBezTo>
                  <a:lnTo>
                    <a:pt x="7550" y="2787"/>
                  </a:lnTo>
                  <a:cubicBezTo>
                    <a:pt x="7241" y="3097"/>
                    <a:pt x="7098" y="3287"/>
                    <a:pt x="6955" y="3692"/>
                  </a:cubicBezTo>
                  <a:cubicBezTo>
                    <a:pt x="6860" y="3692"/>
                    <a:pt x="6740" y="3716"/>
                    <a:pt x="6645" y="3811"/>
                  </a:cubicBezTo>
                  <a:lnTo>
                    <a:pt x="5550" y="4859"/>
                  </a:lnTo>
                  <a:lnTo>
                    <a:pt x="4931" y="4573"/>
                  </a:lnTo>
                  <a:cubicBezTo>
                    <a:pt x="4835" y="4430"/>
                    <a:pt x="4716" y="4287"/>
                    <a:pt x="4550" y="4216"/>
                  </a:cubicBezTo>
                  <a:cubicBezTo>
                    <a:pt x="4459" y="4176"/>
                    <a:pt x="4373" y="4161"/>
                    <a:pt x="4285" y="4161"/>
                  </a:cubicBezTo>
                  <a:cubicBezTo>
                    <a:pt x="4166" y="4161"/>
                    <a:pt x="4044" y="4188"/>
                    <a:pt x="3907" y="4216"/>
                  </a:cubicBezTo>
                  <a:cubicBezTo>
                    <a:pt x="3478" y="4383"/>
                    <a:pt x="2073" y="4811"/>
                    <a:pt x="2073" y="4811"/>
                  </a:cubicBezTo>
                  <a:cubicBezTo>
                    <a:pt x="1954" y="4859"/>
                    <a:pt x="1858" y="4930"/>
                    <a:pt x="1835" y="5049"/>
                  </a:cubicBezTo>
                  <a:cubicBezTo>
                    <a:pt x="1787" y="5169"/>
                    <a:pt x="1787" y="5288"/>
                    <a:pt x="1858" y="5383"/>
                  </a:cubicBezTo>
                  <a:lnTo>
                    <a:pt x="2573" y="6574"/>
                  </a:lnTo>
                  <a:cubicBezTo>
                    <a:pt x="2558" y="6573"/>
                    <a:pt x="2544" y="6573"/>
                    <a:pt x="2530" y="6573"/>
                  </a:cubicBezTo>
                  <a:cubicBezTo>
                    <a:pt x="1677" y="6573"/>
                    <a:pt x="1239" y="7265"/>
                    <a:pt x="1239" y="7288"/>
                  </a:cubicBezTo>
                  <a:cubicBezTo>
                    <a:pt x="1192" y="7359"/>
                    <a:pt x="1192" y="7431"/>
                    <a:pt x="1287" y="7502"/>
                  </a:cubicBezTo>
                  <a:cubicBezTo>
                    <a:pt x="1335" y="7502"/>
                    <a:pt x="1358" y="7526"/>
                    <a:pt x="1382" y="7526"/>
                  </a:cubicBezTo>
                  <a:cubicBezTo>
                    <a:pt x="1454" y="7526"/>
                    <a:pt x="1477" y="7502"/>
                    <a:pt x="1501" y="7478"/>
                  </a:cubicBezTo>
                  <a:cubicBezTo>
                    <a:pt x="1524" y="7434"/>
                    <a:pt x="1864" y="6901"/>
                    <a:pt x="2543" y="6901"/>
                  </a:cubicBezTo>
                  <a:cubicBezTo>
                    <a:pt x="2583" y="6901"/>
                    <a:pt x="2625" y="6903"/>
                    <a:pt x="2668" y="6907"/>
                  </a:cubicBezTo>
                  <a:lnTo>
                    <a:pt x="1978" y="8574"/>
                  </a:lnTo>
                  <a:lnTo>
                    <a:pt x="715" y="8121"/>
                  </a:lnTo>
                  <a:cubicBezTo>
                    <a:pt x="667" y="8100"/>
                    <a:pt x="613" y="8089"/>
                    <a:pt x="558" y="8089"/>
                  </a:cubicBezTo>
                  <a:cubicBezTo>
                    <a:pt x="371" y="8089"/>
                    <a:pt x="170" y="8210"/>
                    <a:pt x="96" y="8431"/>
                  </a:cubicBezTo>
                  <a:cubicBezTo>
                    <a:pt x="1" y="8669"/>
                    <a:pt x="120" y="8955"/>
                    <a:pt x="406" y="9050"/>
                  </a:cubicBezTo>
                  <a:lnTo>
                    <a:pt x="2073" y="9646"/>
                  </a:lnTo>
                  <a:cubicBezTo>
                    <a:pt x="2120" y="9669"/>
                    <a:pt x="2192" y="9669"/>
                    <a:pt x="2240" y="9669"/>
                  </a:cubicBezTo>
                  <a:cubicBezTo>
                    <a:pt x="2430" y="9669"/>
                    <a:pt x="2597" y="9550"/>
                    <a:pt x="2692" y="9360"/>
                  </a:cubicBezTo>
                  <a:lnTo>
                    <a:pt x="3073" y="8479"/>
                  </a:lnTo>
                  <a:lnTo>
                    <a:pt x="3335" y="9169"/>
                  </a:lnTo>
                  <a:lnTo>
                    <a:pt x="3335" y="11074"/>
                  </a:lnTo>
                  <a:cubicBezTo>
                    <a:pt x="3335" y="11313"/>
                    <a:pt x="3525" y="11527"/>
                    <a:pt x="3764" y="11551"/>
                  </a:cubicBezTo>
                  <a:cubicBezTo>
                    <a:pt x="3778" y="11552"/>
                    <a:pt x="3793" y="11553"/>
                    <a:pt x="3807" y="11553"/>
                  </a:cubicBezTo>
                  <a:cubicBezTo>
                    <a:pt x="4078" y="11553"/>
                    <a:pt x="4335" y="11346"/>
                    <a:pt x="4335" y="11074"/>
                  </a:cubicBezTo>
                  <a:lnTo>
                    <a:pt x="4335" y="9074"/>
                  </a:lnTo>
                  <a:cubicBezTo>
                    <a:pt x="4335" y="9026"/>
                    <a:pt x="4335" y="8955"/>
                    <a:pt x="4288" y="8907"/>
                  </a:cubicBezTo>
                  <a:lnTo>
                    <a:pt x="3907" y="7907"/>
                  </a:lnTo>
                  <a:lnTo>
                    <a:pt x="4145" y="7359"/>
                  </a:lnTo>
                  <a:cubicBezTo>
                    <a:pt x="4277" y="7380"/>
                    <a:pt x="4408" y="7391"/>
                    <a:pt x="4539" y="7391"/>
                  </a:cubicBezTo>
                  <a:cubicBezTo>
                    <a:pt x="4855" y="7391"/>
                    <a:pt x="5161" y="7328"/>
                    <a:pt x="5431" y="7193"/>
                  </a:cubicBezTo>
                  <a:cubicBezTo>
                    <a:pt x="6193" y="6812"/>
                    <a:pt x="6764" y="5907"/>
                    <a:pt x="7098" y="4526"/>
                  </a:cubicBezTo>
                  <a:lnTo>
                    <a:pt x="7264" y="4383"/>
                  </a:lnTo>
                  <a:cubicBezTo>
                    <a:pt x="7431" y="4216"/>
                    <a:pt x="7431" y="3978"/>
                    <a:pt x="7312" y="3835"/>
                  </a:cubicBezTo>
                  <a:cubicBezTo>
                    <a:pt x="7431" y="3501"/>
                    <a:pt x="7574" y="3287"/>
                    <a:pt x="7788" y="3073"/>
                  </a:cubicBezTo>
                  <a:lnTo>
                    <a:pt x="10956" y="2216"/>
                  </a:lnTo>
                  <a:cubicBezTo>
                    <a:pt x="11027" y="2192"/>
                    <a:pt x="11075" y="2168"/>
                    <a:pt x="11075" y="2096"/>
                  </a:cubicBezTo>
                  <a:lnTo>
                    <a:pt x="11360" y="477"/>
                  </a:lnTo>
                  <a:cubicBezTo>
                    <a:pt x="11265" y="406"/>
                    <a:pt x="11265" y="382"/>
                    <a:pt x="11241" y="334"/>
                  </a:cubicBezTo>
                  <a:cubicBezTo>
                    <a:pt x="11218" y="287"/>
                    <a:pt x="11170" y="263"/>
                    <a:pt x="11122" y="263"/>
                  </a:cubicBezTo>
                  <a:lnTo>
                    <a:pt x="9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50"/>
          <p:cNvGrpSpPr/>
          <p:nvPr/>
        </p:nvGrpSpPr>
        <p:grpSpPr>
          <a:xfrm>
            <a:off x="4791323" y="3296550"/>
            <a:ext cx="392804" cy="250553"/>
            <a:chOff x="3404250" y="3621025"/>
            <a:chExt cx="285800" cy="182300"/>
          </a:xfrm>
        </p:grpSpPr>
        <p:sp>
          <p:nvSpPr>
            <p:cNvPr id="676" name="Google Shape;676;p50"/>
            <p:cNvSpPr/>
            <p:nvPr/>
          </p:nvSpPr>
          <p:spPr>
            <a:xfrm>
              <a:off x="3501300" y="3621025"/>
              <a:ext cx="41700" cy="41700"/>
            </a:xfrm>
            <a:custGeom>
              <a:avLst/>
              <a:gdLst/>
              <a:ahLst/>
              <a:cxnLst/>
              <a:rect l="l" t="t" r="r" b="b"/>
              <a:pathLst>
                <a:path w="1668" h="1668" extrusionOk="0">
                  <a:moveTo>
                    <a:pt x="834" y="1"/>
                  </a:moveTo>
                  <a:cubicBezTo>
                    <a:pt x="405" y="1"/>
                    <a:pt x="0" y="358"/>
                    <a:pt x="0" y="834"/>
                  </a:cubicBezTo>
                  <a:cubicBezTo>
                    <a:pt x="0" y="1287"/>
                    <a:pt x="405" y="1668"/>
                    <a:pt x="834" y="1668"/>
                  </a:cubicBezTo>
                  <a:cubicBezTo>
                    <a:pt x="1286" y="1668"/>
                    <a:pt x="1667" y="1311"/>
                    <a:pt x="1667" y="834"/>
                  </a:cubicBezTo>
                  <a:cubicBezTo>
                    <a:pt x="1667" y="382"/>
                    <a:pt x="1310"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3531050" y="3694475"/>
              <a:ext cx="153650" cy="78400"/>
            </a:xfrm>
            <a:custGeom>
              <a:avLst/>
              <a:gdLst/>
              <a:ahLst/>
              <a:cxnLst/>
              <a:rect l="l" t="t" r="r" b="b"/>
              <a:pathLst>
                <a:path w="6146" h="3136" extrusionOk="0">
                  <a:moveTo>
                    <a:pt x="5661" y="0"/>
                  </a:moveTo>
                  <a:cubicBezTo>
                    <a:pt x="5598" y="0"/>
                    <a:pt x="5534" y="12"/>
                    <a:pt x="5478" y="40"/>
                  </a:cubicBezTo>
                  <a:cubicBezTo>
                    <a:pt x="4264" y="826"/>
                    <a:pt x="2597" y="1254"/>
                    <a:pt x="763" y="1302"/>
                  </a:cubicBezTo>
                  <a:lnTo>
                    <a:pt x="1" y="2897"/>
                  </a:lnTo>
                  <a:cubicBezTo>
                    <a:pt x="193" y="2810"/>
                    <a:pt x="401" y="2768"/>
                    <a:pt x="609" y="2768"/>
                  </a:cubicBezTo>
                  <a:cubicBezTo>
                    <a:pt x="968" y="2768"/>
                    <a:pt x="1325" y="2894"/>
                    <a:pt x="1596" y="3136"/>
                  </a:cubicBezTo>
                  <a:cubicBezTo>
                    <a:pt x="1858" y="2886"/>
                    <a:pt x="2204" y="2761"/>
                    <a:pt x="2552" y="2761"/>
                  </a:cubicBezTo>
                  <a:cubicBezTo>
                    <a:pt x="2900" y="2761"/>
                    <a:pt x="3252" y="2886"/>
                    <a:pt x="3525" y="3136"/>
                  </a:cubicBezTo>
                  <a:cubicBezTo>
                    <a:pt x="3792" y="2887"/>
                    <a:pt x="4152" y="2757"/>
                    <a:pt x="4515" y="2757"/>
                  </a:cubicBezTo>
                  <a:cubicBezTo>
                    <a:pt x="4639" y="2757"/>
                    <a:pt x="4762" y="2772"/>
                    <a:pt x="4883" y="2802"/>
                  </a:cubicBezTo>
                  <a:cubicBezTo>
                    <a:pt x="5669" y="2278"/>
                    <a:pt x="6145" y="1611"/>
                    <a:pt x="6145" y="873"/>
                  </a:cubicBezTo>
                  <a:cubicBezTo>
                    <a:pt x="6145" y="635"/>
                    <a:pt x="6074" y="421"/>
                    <a:pt x="6026" y="230"/>
                  </a:cubicBezTo>
                  <a:cubicBezTo>
                    <a:pt x="6002" y="135"/>
                    <a:pt x="5907" y="40"/>
                    <a:pt x="5788" y="16"/>
                  </a:cubicBezTo>
                  <a:cubicBezTo>
                    <a:pt x="5748" y="6"/>
                    <a:pt x="5705" y="0"/>
                    <a:pt x="5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3404250" y="3637225"/>
              <a:ext cx="285800" cy="166100"/>
            </a:xfrm>
            <a:custGeom>
              <a:avLst/>
              <a:gdLst/>
              <a:ahLst/>
              <a:cxnLst/>
              <a:rect l="l" t="t" r="r" b="b"/>
              <a:pathLst>
                <a:path w="11432" h="6644" extrusionOk="0">
                  <a:moveTo>
                    <a:pt x="6823" y="1"/>
                  </a:moveTo>
                  <a:cubicBezTo>
                    <a:pt x="6750" y="1"/>
                    <a:pt x="6679" y="40"/>
                    <a:pt x="6645" y="91"/>
                  </a:cubicBezTo>
                  <a:lnTo>
                    <a:pt x="6002" y="1496"/>
                  </a:lnTo>
                  <a:lnTo>
                    <a:pt x="5144" y="1949"/>
                  </a:lnTo>
                  <a:lnTo>
                    <a:pt x="4430" y="1401"/>
                  </a:lnTo>
                  <a:cubicBezTo>
                    <a:pt x="4368" y="1256"/>
                    <a:pt x="4125" y="1002"/>
                    <a:pt x="3780" y="1002"/>
                  </a:cubicBezTo>
                  <a:cubicBezTo>
                    <a:pt x="3729" y="1002"/>
                    <a:pt x="3675" y="1008"/>
                    <a:pt x="3620" y="1020"/>
                  </a:cubicBezTo>
                  <a:cubicBezTo>
                    <a:pt x="3382" y="1091"/>
                    <a:pt x="3168" y="1234"/>
                    <a:pt x="3096" y="1496"/>
                  </a:cubicBezTo>
                  <a:lnTo>
                    <a:pt x="2453" y="3139"/>
                  </a:lnTo>
                  <a:cubicBezTo>
                    <a:pt x="1858" y="2925"/>
                    <a:pt x="1310" y="2687"/>
                    <a:pt x="834" y="2401"/>
                  </a:cubicBezTo>
                  <a:cubicBezTo>
                    <a:pt x="774" y="2356"/>
                    <a:pt x="704" y="2339"/>
                    <a:pt x="636" y="2339"/>
                  </a:cubicBezTo>
                  <a:cubicBezTo>
                    <a:pt x="597" y="2339"/>
                    <a:pt x="559" y="2345"/>
                    <a:pt x="524" y="2354"/>
                  </a:cubicBezTo>
                  <a:cubicBezTo>
                    <a:pt x="429" y="2401"/>
                    <a:pt x="358" y="2473"/>
                    <a:pt x="286" y="2568"/>
                  </a:cubicBezTo>
                  <a:cubicBezTo>
                    <a:pt x="191" y="2782"/>
                    <a:pt x="167" y="2973"/>
                    <a:pt x="167" y="3211"/>
                  </a:cubicBezTo>
                  <a:cubicBezTo>
                    <a:pt x="167" y="3973"/>
                    <a:pt x="643" y="4616"/>
                    <a:pt x="1429" y="5164"/>
                  </a:cubicBezTo>
                  <a:cubicBezTo>
                    <a:pt x="1570" y="5114"/>
                    <a:pt x="1713" y="5090"/>
                    <a:pt x="1854" y="5090"/>
                  </a:cubicBezTo>
                  <a:cubicBezTo>
                    <a:pt x="2191" y="5090"/>
                    <a:pt x="2518" y="5229"/>
                    <a:pt x="2787" y="5497"/>
                  </a:cubicBezTo>
                  <a:cubicBezTo>
                    <a:pt x="3038" y="5245"/>
                    <a:pt x="3368" y="5120"/>
                    <a:pt x="3713" y="5120"/>
                  </a:cubicBezTo>
                  <a:cubicBezTo>
                    <a:pt x="3793" y="5120"/>
                    <a:pt x="3873" y="5126"/>
                    <a:pt x="3954" y="5140"/>
                  </a:cubicBezTo>
                  <a:lnTo>
                    <a:pt x="4668" y="3616"/>
                  </a:lnTo>
                  <a:lnTo>
                    <a:pt x="3954" y="3520"/>
                  </a:lnTo>
                  <a:lnTo>
                    <a:pt x="4406" y="2330"/>
                  </a:lnTo>
                  <a:lnTo>
                    <a:pt x="4906" y="2711"/>
                  </a:lnTo>
                  <a:cubicBezTo>
                    <a:pt x="4954" y="2782"/>
                    <a:pt x="5049" y="2806"/>
                    <a:pt x="5144" y="2806"/>
                  </a:cubicBezTo>
                  <a:cubicBezTo>
                    <a:pt x="5192" y="2806"/>
                    <a:pt x="5263" y="2806"/>
                    <a:pt x="5311" y="2782"/>
                  </a:cubicBezTo>
                  <a:lnTo>
                    <a:pt x="5525" y="2663"/>
                  </a:lnTo>
                  <a:lnTo>
                    <a:pt x="4192" y="5568"/>
                  </a:lnTo>
                  <a:cubicBezTo>
                    <a:pt x="4074" y="5524"/>
                    <a:pt x="3949" y="5503"/>
                    <a:pt x="3824" y="5503"/>
                  </a:cubicBezTo>
                  <a:cubicBezTo>
                    <a:pt x="3544" y="5503"/>
                    <a:pt x="3262" y="5609"/>
                    <a:pt x="3049" y="5807"/>
                  </a:cubicBezTo>
                  <a:cubicBezTo>
                    <a:pt x="2989" y="5866"/>
                    <a:pt x="2912" y="5896"/>
                    <a:pt x="2834" y="5896"/>
                  </a:cubicBezTo>
                  <a:cubicBezTo>
                    <a:pt x="2757" y="5896"/>
                    <a:pt x="2680" y="5866"/>
                    <a:pt x="2620" y="5807"/>
                  </a:cubicBezTo>
                  <a:cubicBezTo>
                    <a:pt x="2406" y="5604"/>
                    <a:pt x="2138" y="5503"/>
                    <a:pt x="1870" y="5503"/>
                  </a:cubicBezTo>
                  <a:cubicBezTo>
                    <a:pt x="1602" y="5503"/>
                    <a:pt x="1334" y="5604"/>
                    <a:pt x="1120" y="5807"/>
                  </a:cubicBezTo>
                  <a:cubicBezTo>
                    <a:pt x="1060" y="5866"/>
                    <a:pt x="977" y="5896"/>
                    <a:pt x="893" y="5896"/>
                  </a:cubicBezTo>
                  <a:cubicBezTo>
                    <a:pt x="810" y="5896"/>
                    <a:pt x="727" y="5866"/>
                    <a:pt x="667" y="5807"/>
                  </a:cubicBezTo>
                  <a:cubicBezTo>
                    <a:pt x="596" y="5735"/>
                    <a:pt x="501" y="5699"/>
                    <a:pt x="405" y="5699"/>
                  </a:cubicBezTo>
                  <a:cubicBezTo>
                    <a:pt x="310" y="5699"/>
                    <a:pt x="215" y="5735"/>
                    <a:pt x="143" y="5807"/>
                  </a:cubicBezTo>
                  <a:cubicBezTo>
                    <a:pt x="0" y="5973"/>
                    <a:pt x="0" y="6211"/>
                    <a:pt x="143" y="6354"/>
                  </a:cubicBezTo>
                  <a:cubicBezTo>
                    <a:pt x="334" y="6545"/>
                    <a:pt x="608" y="6640"/>
                    <a:pt x="882" y="6640"/>
                  </a:cubicBezTo>
                  <a:cubicBezTo>
                    <a:pt x="1155" y="6640"/>
                    <a:pt x="1429" y="6545"/>
                    <a:pt x="1620" y="6354"/>
                  </a:cubicBezTo>
                  <a:cubicBezTo>
                    <a:pt x="1679" y="6295"/>
                    <a:pt x="1763" y="6265"/>
                    <a:pt x="1846" y="6265"/>
                  </a:cubicBezTo>
                  <a:cubicBezTo>
                    <a:pt x="1929" y="6265"/>
                    <a:pt x="2013" y="6295"/>
                    <a:pt x="2072" y="6354"/>
                  </a:cubicBezTo>
                  <a:cubicBezTo>
                    <a:pt x="2287" y="6569"/>
                    <a:pt x="2549" y="6640"/>
                    <a:pt x="2811" y="6640"/>
                  </a:cubicBezTo>
                  <a:cubicBezTo>
                    <a:pt x="3073" y="6640"/>
                    <a:pt x="3358" y="6521"/>
                    <a:pt x="3573" y="6354"/>
                  </a:cubicBezTo>
                  <a:cubicBezTo>
                    <a:pt x="3620" y="6295"/>
                    <a:pt x="3698" y="6265"/>
                    <a:pt x="3778" y="6265"/>
                  </a:cubicBezTo>
                  <a:cubicBezTo>
                    <a:pt x="3858" y="6265"/>
                    <a:pt x="3942" y="6295"/>
                    <a:pt x="4001" y="6354"/>
                  </a:cubicBezTo>
                  <a:cubicBezTo>
                    <a:pt x="4204" y="6545"/>
                    <a:pt x="4484" y="6640"/>
                    <a:pt x="4760" y="6640"/>
                  </a:cubicBezTo>
                  <a:cubicBezTo>
                    <a:pt x="5037" y="6640"/>
                    <a:pt x="5311" y="6545"/>
                    <a:pt x="5502" y="6354"/>
                  </a:cubicBezTo>
                  <a:cubicBezTo>
                    <a:pt x="5561" y="6295"/>
                    <a:pt x="5644" y="6265"/>
                    <a:pt x="5728" y="6265"/>
                  </a:cubicBezTo>
                  <a:cubicBezTo>
                    <a:pt x="5811" y="6265"/>
                    <a:pt x="5895" y="6295"/>
                    <a:pt x="5954" y="6354"/>
                  </a:cubicBezTo>
                  <a:cubicBezTo>
                    <a:pt x="6148" y="6548"/>
                    <a:pt x="6421" y="6643"/>
                    <a:pt x="6693" y="6643"/>
                  </a:cubicBezTo>
                  <a:cubicBezTo>
                    <a:pt x="6957" y="6643"/>
                    <a:pt x="7219" y="6554"/>
                    <a:pt x="7407" y="6378"/>
                  </a:cubicBezTo>
                  <a:lnTo>
                    <a:pt x="7431" y="6354"/>
                  </a:lnTo>
                  <a:cubicBezTo>
                    <a:pt x="7490" y="6295"/>
                    <a:pt x="7573" y="6265"/>
                    <a:pt x="7657" y="6265"/>
                  </a:cubicBezTo>
                  <a:cubicBezTo>
                    <a:pt x="7740" y="6265"/>
                    <a:pt x="7823" y="6295"/>
                    <a:pt x="7883" y="6354"/>
                  </a:cubicBezTo>
                  <a:cubicBezTo>
                    <a:pt x="8074" y="6545"/>
                    <a:pt x="8347" y="6640"/>
                    <a:pt x="8621" y="6640"/>
                  </a:cubicBezTo>
                  <a:cubicBezTo>
                    <a:pt x="8895" y="6640"/>
                    <a:pt x="9169" y="6545"/>
                    <a:pt x="9360" y="6354"/>
                  </a:cubicBezTo>
                  <a:cubicBezTo>
                    <a:pt x="9419" y="6295"/>
                    <a:pt x="9502" y="6265"/>
                    <a:pt x="9586" y="6265"/>
                  </a:cubicBezTo>
                  <a:cubicBezTo>
                    <a:pt x="9669" y="6265"/>
                    <a:pt x="9752" y="6295"/>
                    <a:pt x="9812" y="6354"/>
                  </a:cubicBezTo>
                  <a:cubicBezTo>
                    <a:pt x="10003" y="6545"/>
                    <a:pt x="10276" y="6640"/>
                    <a:pt x="10553" y="6640"/>
                  </a:cubicBezTo>
                  <a:cubicBezTo>
                    <a:pt x="10830" y="6640"/>
                    <a:pt x="11110" y="6545"/>
                    <a:pt x="11312" y="6354"/>
                  </a:cubicBezTo>
                  <a:cubicBezTo>
                    <a:pt x="11431" y="6116"/>
                    <a:pt x="11431" y="5878"/>
                    <a:pt x="11265" y="5735"/>
                  </a:cubicBezTo>
                  <a:cubicBezTo>
                    <a:pt x="11193" y="5652"/>
                    <a:pt x="11098" y="5610"/>
                    <a:pt x="11003" y="5610"/>
                  </a:cubicBezTo>
                  <a:cubicBezTo>
                    <a:pt x="10907" y="5610"/>
                    <a:pt x="10812" y="5652"/>
                    <a:pt x="10741" y="5735"/>
                  </a:cubicBezTo>
                  <a:cubicBezTo>
                    <a:pt x="10681" y="5795"/>
                    <a:pt x="10598" y="5824"/>
                    <a:pt x="10515" y="5824"/>
                  </a:cubicBezTo>
                  <a:cubicBezTo>
                    <a:pt x="10431" y="5824"/>
                    <a:pt x="10348" y="5795"/>
                    <a:pt x="10288" y="5735"/>
                  </a:cubicBezTo>
                  <a:cubicBezTo>
                    <a:pt x="10098" y="5533"/>
                    <a:pt x="9824" y="5432"/>
                    <a:pt x="9550" y="5432"/>
                  </a:cubicBezTo>
                  <a:cubicBezTo>
                    <a:pt x="9276" y="5432"/>
                    <a:pt x="9002" y="5533"/>
                    <a:pt x="8812" y="5735"/>
                  </a:cubicBezTo>
                  <a:cubicBezTo>
                    <a:pt x="8752" y="5795"/>
                    <a:pt x="8669" y="5824"/>
                    <a:pt x="8586" y="5824"/>
                  </a:cubicBezTo>
                  <a:cubicBezTo>
                    <a:pt x="8502" y="5824"/>
                    <a:pt x="8419" y="5795"/>
                    <a:pt x="8359" y="5735"/>
                  </a:cubicBezTo>
                  <a:cubicBezTo>
                    <a:pt x="8139" y="5515"/>
                    <a:pt x="7861" y="5407"/>
                    <a:pt x="7592" y="5407"/>
                  </a:cubicBezTo>
                  <a:cubicBezTo>
                    <a:pt x="7338" y="5407"/>
                    <a:pt x="7092" y="5503"/>
                    <a:pt x="6907" y="5688"/>
                  </a:cubicBezTo>
                  <a:lnTo>
                    <a:pt x="6859" y="5735"/>
                  </a:lnTo>
                  <a:cubicBezTo>
                    <a:pt x="6799" y="5795"/>
                    <a:pt x="6722" y="5824"/>
                    <a:pt x="6645" y="5824"/>
                  </a:cubicBezTo>
                  <a:cubicBezTo>
                    <a:pt x="6567" y="5824"/>
                    <a:pt x="6490" y="5795"/>
                    <a:pt x="6430" y="5735"/>
                  </a:cubicBezTo>
                  <a:cubicBezTo>
                    <a:pt x="6228" y="5533"/>
                    <a:pt x="5948" y="5432"/>
                    <a:pt x="5671" y="5432"/>
                  </a:cubicBezTo>
                  <a:cubicBezTo>
                    <a:pt x="5394" y="5432"/>
                    <a:pt x="5121" y="5533"/>
                    <a:pt x="4930" y="5735"/>
                  </a:cubicBezTo>
                  <a:cubicBezTo>
                    <a:pt x="4870" y="5795"/>
                    <a:pt x="4787" y="5824"/>
                    <a:pt x="4704" y="5824"/>
                  </a:cubicBezTo>
                  <a:cubicBezTo>
                    <a:pt x="4620" y="5824"/>
                    <a:pt x="4537" y="5795"/>
                    <a:pt x="4478" y="5735"/>
                  </a:cubicBezTo>
                  <a:lnTo>
                    <a:pt x="4454" y="5688"/>
                  </a:lnTo>
                  <a:lnTo>
                    <a:pt x="6026" y="2306"/>
                  </a:lnTo>
                  <a:lnTo>
                    <a:pt x="6430" y="2092"/>
                  </a:lnTo>
                  <a:cubicBezTo>
                    <a:pt x="6597" y="1996"/>
                    <a:pt x="6668" y="1758"/>
                    <a:pt x="6573" y="1591"/>
                  </a:cubicBezTo>
                  <a:cubicBezTo>
                    <a:pt x="6549" y="1520"/>
                    <a:pt x="6478" y="1472"/>
                    <a:pt x="6430" y="1449"/>
                  </a:cubicBezTo>
                  <a:lnTo>
                    <a:pt x="6978" y="258"/>
                  </a:lnTo>
                  <a:cubicBezTo>
                    <a:pt x="7026" y="163"/>
                    <a:pt x="6978" y="44"/>
                    <a:pt x="6907" y="20"/>
                  </a:cubicBezTo>
                  <a:cubicBezTo>
                    <a:pt x="6880" y="6"/>
                    <a:pt x="6852" y="1"/>
                    <a:pt x="6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50"/>
          <p:cNvGrpSpPr/>
          <p:nvPr/>
        </p:nvGrpSpPr>
        <p:grpSpPr>
          <a:xfrm>
            <a:off x="6159470" y="3315379"/>
            <a:ext cx="399332" cy="210936"/>
            <a:chOff x="4399700" y="3634725"/>
            <a:chExt cx="290550" cy="153475"/>
          </a:xfrm>
        </p:grpSpPr>
        <p:sp>
          <p:nvSpPr>
            <p:cNvPr id="680" name="Google Shape;680;p50"/>
            <p:cNvSpPr/>
            <p:nvPr/>
          </p:nvSpPr>
          <p:spPr>
            <a:xfrm>
              <a:off x="4499725" y="3634725"/>
              <a:ext cx="33950" cy="33975"/>
            </a:xfrm>
            <a:custGeom>
              <a:avLst/>
              <a:gdLst/>
              <a:ahLst/>
              <a:cxnLst/>
              <a:rect l="l" t="t" r="r" b="b"/>
              <a:pathLst>
                <a:path w="1358" h="1359" extrusionOk="0">
                  <a:moveTo>
                    <a:pt x="667" y="1"/>
                  </a:moveTo>
                  <a:cubicBezTo>
                    <a:pt x="286" y="1"/>
                    <a:pt x="0" y="286"/>
                    <a:pt x="0" y="667"/>
                  </a:cubicBezTo>
                  <a:cubicBezTo>
                    <a:pt x="0" y="1072"/>
                    <a:pt x="286" y="1358"/>
                    <a:pt x="667" y="1358"/>
                  </a:cubicBezTo>
                  <a:cubicBezTo>
                    <a:pt x="1048" y="1358"/>
                    <a:pt x="1358" y="1072"/>
                    <a:pt x="1358" y="667"/>
                  </a:cubicBezTo>
                  <a:cubicBezTo>
                    <a:pt x="1358" y="286"/>
                    <a:pt x="1048"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4415175" y="3660325"/>
              <a:ext cx="254850" cy="91125"/>
            </a:xfrm>
            <a:custGeom>
              <a:avLst/>
              <a:gdLst/>
              <a:ahLst/>
              <a:cxnLst/>
              <a:rect l="l" t="t" r="r" b="b"/>
              <a:pathLst>
                <a:path w="10194" h="3645" extrusionOk="0">
                  <a:moveTo>
                    <a:pt x="3930" y="1406"/>
                  </a:moveTo>
                  <a:lnTo>
                    <a:pt x="4311" y="1715"/>
                  </a:lnTo>
                  <a:lnTo>
                    <a:pt x="3811" y="1715"/>
                  </a:lnTo>
                  <a:lnTo>
                    <a:pt x="3930" y="1406"/>
                  </a:lnTo>
                  <a:close/>
                  <a:moveTo>
                    <a:pt x="5716" y="406"/>
                  </a:moveTo>
                  <a:cubicBezTo>
                    <a:pt x="5835" y="406"/>
                    <a:pt x="5954" y="429"/>
                    <a:pt x="6049" y="501"/>
                  </a:cubicBezTo>
                  <a:lnTo>
                    <a:pt x="7550" y="1763"/>
                  </a:lnTo>
                  <a:lnTo>
                    <a:pt x="6597" y="1763"/>
                  </a:lnTo>
                  <a:lnTo>
                    <a:pt x="5454" y="406"/>
                  </a:lnTo>
                  <a:close/>
                  <a:moveTo>
                    <a:pt x="5430" y="1"/>
                  </a:moveTo>
                  <a:cubicBezTo>
                    <a:pt x="5263" y="1"/>
                    <a:pt x="5144" y="96"/>
                    <a:pt x="5097" y="215"/>
                  </a:cubicBezTo>
                  <a:cubicBezTo>
                    <a:pt x="5025" y="334"/>
                    <a:pt x="5073" y="477"/>
                    <a:pt x="5121" y="596"/>
                  </a:cubicBezTo>
                  <a:lnTo>
                    <a:pt x="6049" y="1763"/>
                  </a:lnTo>
                  <a:lnTo>
                    <a:pt x="4787" y="1763"/>
                  </a:lnTo>
                  <a:lnTo>
                    <a:pt x="5311" y="1525"/>
                  </a:lnTo>
                  <a:cubicBezTo>
                    <a:pt x="5454" y="1453"/>
                    <a:pt x="5502" y="1287"/>
                    <a:pt x="5454" y="1144"/>
                  </a:cubicBezTo>
                  <a:cubicBezTo>
                    <a:pt x="5400" y="1018"/>
                    <a:pt x="5291" y="960"/>
                    <a:pt x="5179" y="960"/>
                  </a:cubicBezTo>
                  <a:cubicBezTo>
                    <a:pt x="5144" y="960"/>
                    <a:pt x="5108" y="966"/>
                    <a:pt x="5073" y="977"/>
                  </a:cubicBezTo>
                  <a:lnTo>
                    <a:pt x="4549" y="1191"/>
                  </a:lnTo>
                  <a:lnTo>
                    <a:pt x="4001" y="739"/>
                  </a:lnTo>
                  <a:cubicBezTo>
                    <a:pt x="3930" y="596"/>
                    <a:pt x="3811" y="477"/>
                    <a:pt x="3668" y="429"/>
                  </a:cubicBezTo>
                  <a:cubicBezTo>
                    <a:pt x="3590" y="401"/>
                    <a:pt x="3511" y="388"/>
                    <a:pt x="3436" y="388"/>
                  </a:cubicBezTo>
                  <a:cubicBezTo>
                    <a:pt x="3190" y="388"/>
                    <a:pt x="2973" y="531"/>
                    <a:pt x="2882" y="787"/>
                  </a:cubicBezTo>
                  <a:lnTo>
                    <a:pt x="2525" y="1691"/>
                  </a:lnTo>
                  <a:lnTo>
                    <a:pt x="1310" y="1739"/>
                  </a:lnTo>
                  <a:lnTo>
                    <a:pt x="834" y="1739"/>
                  </a:lnTo>
                  <a:cubicBezTo>
                    <a:pt x="691" y="1739"/>
                    <a:pt x="548" y="1811"/>
                    <a:pt x="477" y="1977"/>
                  </a:cubicBezTo>
                  <a:lnTo>
                    <a:pt x="72" y="2977"/>
                  </a:lnTo>
                  <a:cubicBezTo>
                    <a:pt x="0" y="3097"/>
                    <a:pt x="24" y="3216"/>
                    <a:pt x="96" y="3335"/>
                  </a:cubicBezTo>
                  <a:cubicBezTo>
                    <a:pt x="143" y="3430"/>
                    <a:pt x="286" y="3501"/>
                    <a:pt x="405" y="3501"/>
                  </a:cubicBezTo>
                  <a:lnTo>
                    <a:pt x="572" y="3501"/>
                  </a:lnTo>
                  <a:cubicBezTo>
                    <a:pt x="572" y="3501"/>
                    <a:pt x="933" y="3438"/>
                    <a:pt x="1339" y="3438"/>
                  </a:cubicBezTo>
                  <a:cubicBezTo>
                    <a:pt x="1677" y="3438"/>
                    <a:pt x="2046" y="3482"/>
                    <a:pt x="2263" y="3644"/>
                  </a:cubicBezTo>
                  <a:cubicBezTo>
                    <a:pt x="2549" y="3430"/>
                    <a:pt x="3263" y="3311"/>
                    <a:pt x="3263" y="3311"/>
                  </a:cubicBezTo>
                  <a:cubicBezTo>
                    <a:pt x="3620" y="3311"/>
                    <a:pt x="3930" y="3430"/>
                    <a:pt x="4239" y="3644"/>
                  </a:cubicBezTo>
                  <a:cubicBezTo>
                    <a:pt x="4525" y="3430"/>
                    <a:pt x="4865" y="3323"/>
                    <a:pt x="5204" y="3323"/>
                  </a:cubicBezTo>
                  <a:cubicBezTo>
                    <a:pt x="5543" y="3323"/>
                    <a:pt x="5883" y="3430"/>
                    <a:pt x="6168" y="3644"/>
                  </a:cubicBezTo>
                  <a:cubicBezTo>
                    <a:pt x="6454" y="3430"/>
                    <a:pt x="6805" y="3323"/>
                    <a:pt x="7151" y="3323"/>
                  </a:cubicBezTo>
                  <a:cubicBezTo>
                    <a:pt x="7496" y="3323"/>
                    <a:pt x="7835" y="3430"/>
                    <a:pt x="8097" y="3644"/>
                  </a:cubicBezTo>
                  <a:cubicBezTo>
                    <a:pt x="8336" y="3454"/>
                    <a:pt x="8669" y="3382"/>
                    <a:pt x="8978" y="3335"/>
                  </a:cubicBezTo>
                  <a:lnTo>
                    <a:pt x="10098" y="2120"/>
                  </a:lnTo>
                  <a:cubicBezTo>
                    <a:pt x="10169" y="2073"/>
                    <a:pt x="10193" y="1977"/>
                    <a:pt x="10122" y="1882"/>
                  </a:cubicBezTo>
                  <a:cubicBezTo>
                    <a:pt x="10098" y="1787"/>
                    <a:pt x="10003" y="1739"/>
                    <a:pt x="9907" y="1739"/>
                  </a:cubicBezTo>
                  <a:lnTo>
                    <a:pt x="8097" y="1739"/>
                  </a:lnTo>
                  <a:lnTo>
                    <a:pt x="6287" y="215"/>
                  </a:lnTo>
                  <a:cubicBezTo>
                    <a:pt x="6145" y="96"/>
                    <a:pt x="5930" y="1"/>
                    <a:pt x="5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4399700" y="3757525"/>
              <a:ext cx="290550" cy="30675"/>
            </a:xfrm>
            <a:custGeom>
              <a:avLst/>
              <a:gdLst/>
              <a:ahLst/>
              <a:cxnLst/>
              <a:rect l="l" t="t" r="r" b="b"/>
              <a:pathLst>
                <a:path w="11622" h="1227" extrusionOk="0">
                  <a:moveTo>
                    <a:pt x="1894" y="0"/>
                  </a:moveTo>
                  <a:cubicBezTo>
                    <a:pt x="1620" y="0"/>
                    <a:pt x="1346" y="102"/>
                    <a:pt x="1143" y="304"/>
                  </a:cubicBezTo>
                  <a:cubicBezTo>
                    <a:pt x="1084" y="364"/>
                    <a:pt x="1000" y="393"/>
                    <a:pt x="917" y="393"/>
                  </a:cubicBezTo>
                  <a:cubicBezTo>
                    <a:pt x="834" y="393"/>
                    <a:pt x="750" y="364"/>
                    <a:pt x="691" y="304"/>
                  </a:cubicBezTo>
                  <a:cubicBezTo>
                    <a:pt x="619" y="233"/>
                    <a:pt x="524" y="197"/>
                    <a:pt x="426" y="197"/>
                  </a:cubicBezTo>
                  <a:cubicBezTo>
                    <a:pt x="328" y="197"/>
                    <a:pt x="226" y="233"/>
                    <a:pt x="143" y="304"/>
                  </a:cubicBezTo>
                  <a:cubicBezTo>
                    <a:pt x="0" y="471"/>
                    <a:pt x="0" y="709"/>
                    <a:pt x="143" y="852"/>
                  </a:cubicBezTo>
                  <a:cubicBezTo>
                    <a:pt x="357" y="1054"/>
                    <a:pt x="637" y="1155"/>
                    <a:pt x="914" y="1155"/>
                  </a:cubicBezTo>
                  <a:cubicBezTo>
                    <a:pt x="1191" y="1155"/>
                    <a:pt x="1465" y="1054"/>
                    <a:pt x="1667" y="852"/>
                  </a:cubicBezTo>
                  <a:cubicBezTo>
                    <a:pt x="1727" y="792"/>
                    <a:pt x="1810" y="762"/>
                    <a:pt x="1894" y="762"/>
                  </a:cubicBezTo>
                  <a:cubicBezTo>
                    <a:pt x="1977" y="762"/>
                    <a:pt x="2060" y="792"/>
                    <a:pt x="2120" y="852"/>
                  </a:cubicBezTo>
                  <a:cubicBezTo>
                    <a:pt x="2322" y="1054"/>
                    <a:pt x="2596" y="1155"/>
                    <a:pt x="2873" y="1155"/>
                  </a:cubicBezTo>
                  <a:cubicBezTo>
                    <a:pt x="3150" y="1155"/>
                    <a:pt x="3430" y="1054"/>
                    <a:pt x="3644" y="852"/>
                  </a:cubicBezTo>
                  <a:cubicBezTo>
                    <a:pt x="3691" y="780"/>
                    <a:pt x="3787" y="756"/>
                    <a:pt x="3834" y="756"/>
                  </a:cubicBezTo>
                  <a:cubicBezTo>
                    <a:pt x="3930" y="756"/>
                    <a:pt x="4001" y="780"/>
                    <a:pt x="4049" y="852"/>
                  </a:cubicBezTo>
                  <a:cubicBezTo>
                    <a:pt x="4263" y="1066"/>
                    <a:pt x="4525" y="1185"/>
                    <a:pt x="4787" y="1185"/>
                  </a:cubicBezTo>
                  <a:cubicBezTo>
                    <a:pt x="5097" y="1185"/>
                    <a:pt x="5359" y="1066"/>
                    <a:pt x="5573" y="876"/>
                  </a:cubicBezTo>
                  <a:cubicBezTo>
                    <a:pt x="5632" y="816"/>
                    <a:pt x="5716" y="786"/>
                    <a:pt x="5799" y="786"/>
                  </a:cubicBezTo>
                  <a:cubicBezTo>
                    <a:pt x="5882" y="786"/>
                    <a:pt x="5966" y="816"/>
                    <a:pt x="6025" y="876"/>
                  </a:cubicBezTo>
                  <a:lnTo>
                    <a:pt x="6049" y="923"/>
                  </a:lnTo>
                  <a:cubicBezTo>
                    <a:pt x="6252" y="1114"/>
                    <a:pt x="6525" y="1209"/>
                    <a:pt x="6796" y="1209"/>
                  </a:cubicBezTo>
                  <a:cubicBezTo>
                    <a:pt x="7067" y="1209"/>
                    <a:pt x="7335" y="1114"/>
                    <a:pt x="7526" y="923"/>
                  </a:cubicBezTo>
                  <a:cubicBezTo>
                    <a:pt x="7585" y="864"/>
                    <a:pt x="7669" y="834"/>
                    <a:pt x="7752" y="834"/>
                  </a:cubicBezTo>
                  <a:cubicBezTo>
                    <a:pt x="7835" y="834"/>
                    <a:pt x="7919" y="864"/>
                    <a:pt x="7978" y="923"/>
                  </a:cubicBezTo>
                  <a:cubicBezTo>
                    <a:pt x="8192" y="1126"/>
                    <a:pt x="8466" y="1227"/>
                    <a:pt x="8740" y="1227"/>
                  </a:cubicBezTo>
                  <a:cubicBezTo>
                    <a:pt x="9014" y="1227"/>
                    <a:pt x="9288" y="1126"/>
                    <a:pt x="9502" y="923"/>
                  </a:cubicBezTo>
                  <a:cubicBezTo>
                    <a:pt x="9562" y="864"/>
                    <a:pt x="9645" y="834"/>
                    <a:pt x="9723" y="834"/>
                  </a:cubicBezTo>
                  <a:cubicBezTo>
                    <a:pt x="9800" y="834"/>
                    <a:pt x="9871" y="864"/>
                    <a:pt x="9907" y="923"/>
                  </a:cubicBezTo>
                  <a:cubicBezTo>
                    <a:pt x="10121" y="1126"/>
                    <a:pt x="10401" y="1227"/>
                    <a:pt x="10678" y="1227"/>
                  </a:cubicBezTo>
                  <a:cubicBezTo>
                    <a:pt x="10955" y="1227"/>
                    <a:pt x="11229" y="1126"/>
                    <a:pt x="11431" y="923"/>
                  </a:cubicBezTo>
                  <a:cubicBezTo>
                    <a:pt x="11574" y="756"/>
                    <a:pt x="11622" y="518"/>
                    <a:pt x="11455" y="375"/>
                  </a:cubicBezTo>
                  <a:cubicBezTo>
                    <a:pt x="11384" y="304"/>
                    <a:pt x="11288" y="268"/>
                    <a:pt x="11193" y="268"/>
                  </a:cubicBezTo>
                  <a:cubicBezTo>
                    <a:pt x="11098" y="268"/>
                    <a:pt x="11003" y="304"/>
                    <a:pt x="10931" y="375"/>
                  </a:cubicBezTo>
                  <a:cubicBezTo>
                    <a:pt x="10872" y="435"/>
                    <a:pt x="10788" y="465"/>
                    <a:pt x="10705" y="465"/>
                  </a:cubicBezTo>
                  <a:cubicBezTo>
                    <a:pt x="10622" y="465"/>
                    <a:pt x="10538" y="435"/>
                    <a:pt x="10479" y="375"/>
                  </a:cubicBezTo>
                  <a:cubicBezTo>
                    <a:pt x="10288" y="173"/>
                    <a:pt x="10014" y="72"/>
                    <a:pt x="9734" y="72"/>
                  </a:cubicBezTo>
                  <a:cubicBezTo>
                    <a:pt x="9455" y="72"/>
                    <a:pt x="9169" y="173"/>
                    <a:pt x="8955" y="375"/>
                  </a:cubicBezTo>
                  <a:cubicBezTo>
                    <a:pt x="8895" y="435"/>
                    <a:pt x="8818" y="465"/>
                    <a:pt x="8743" y="465"/>
                  </a:cubicBezTo>
                  <a:cubicBezTo>
                    <a:pt x="8669" y="465"/>
                    <a:pt x="8597" y="435"/>
                    <a:pt x="8550" y="375"/>
                  </a:cubicBezTo>
                  <a:cubicBezTo>
                    <a:pt x="8335" y="173"/>
                    <a:pt x="8061" y="72"/>
                    <a:pt x="7788" y="72"/>
                  </a:cubicBezTo>
                  <a:cubicBezTo>
                    <a:pt x="7514" y="72"/>
                    <a:pt x="7240" y="173"/>
                    <a:pt x="7026" y="375"/>
                  </a:cubicBezTo>
                  <a:cubicBezTo>
                    <a:pt x="6966" y="435"/>
                    <a:pt x="6883" y="465"/>
                    <a:pt x="6799" y="465"/>
                  </a:cubicBezTo>
                  <a:cubicBezTo>
                    <a:pt x="6716" y="465"/>
                    <a:pt x="6633" y="435"/>
                    <a:pt x="6573" y="375"/>
                  </a:cubicBezTo>
                  <a:lnTo>
                    <a:pt x="6549" y="352"/>
                  </a:lnTo>
                  <a:cubicBezTo>
                    <a:pt x="6347" y="149"/>
                    <a:pt x="6073" y="48"/>
                    <a:pt x="5802" y="48"/>
                  </a:cubicBezTo>
                  <a:cubicBezTo>
                    <a:pt x="5531" y="48"/>
                    <a:pt x="5263" y="149"/>
                    <a:pt x="5073" y="352"/>
                  </a:cubicBezTo>
                  <a:cubicBezTo>
                    <a:pt x="5013" y="411"/>
                    <a:pt x="4930" y="441"/>
                    <a:pt x="4847" y="441"/>
                  </a:cubicBezTo>
                  <a:cubicBezTo>
                    <a:pt x="4763" y="441"/>
                    <a:pt x="4680" y="411"/>
                    <a:pt x="4620" y="352"/>
                  </a:cubicBezTo>
                  <a:cubicBezTo>
                    <a:pt x="4406" y="137"/>
                    <a:pt x="4144" y="18"/>
                    <a:pt x="3882" y="18"/>
                  </a:cubicBezTo>
                  <a:cubicBezTo>
                    <a:pt x="3572" y="18"/>
                    <a:pt x="3310" y="137"/>
                    <a:pt x="3096" y="304"/>
                  </a:cubicBezTo>
                  <a:cubicBezTo>
                    <a:pt x="3037" y="364"/>
                    <a:pt x="2953" y="393"/>
                    <a:pt x="2870" y="393"/>
                  </a:cubicBezTo>
                  <a:cubicBezTo>
                    <a:pt x="2787" y="393"/>
                    <a:pt x="2703" y="364"/>
                    <a:pt x="2644" y="304"/>
                  </a:cubicBezTo>
                  <a:cubicBezTo>
                    <a:pt x="2441" y="102"/>
                    <a:pt x="2167"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0"/>
          <p:cNvGrpSpPr/>
          <p:nvPr/>
        </p:nvGrpSpPr>
        <p:grpSpPr>
          <a:xfrm>
            <a:off x="6157821" y="2671198"/>
            <a:ext cx="401806" cy="211348"/>
            <a:chOff x="4398500" y="3166025"/>
            <a:chExt cx="292350" cy="153775"/>
          </a:xfrm>
        </p:grpSpPr>
        <p:sp>
          <p:nvSpPr>
            <p:cNvPr id="684" name="Google Shape;684;p50"/>
            <p:cNvSpPr/>
            <p:nvPr/>
          </p:nvSpPr>
          <p:spPr>
            <a:xfrm>
              <a:off x="4577100" y="3169075"/>
              <a:ext cx="56600" cy="53725"/>
            </a:xfrm>
            <a:custGeom>
              <a:avLst/>
              <a:gdLst/>
              <a:ahLst/>
              <a:cxnLst/>
              <a:rect l="l" t="t" r="r" b="b"/>
              <a:pathLst>
                <a:path w="2264" h="2149" extrusionOk="0">
                  <a:moveTo>
                    <a:pt x="1111" y="0"/>
                  </a:moveTo>
                  <a:cubicBezTo>
                    <a:pt x="1082" y="0"/>
                    <a:pt x="1054" y="2"/>
                    <a:pt x="1025" y="4"/>
                  </a:cubicBezTo>
                  <a:cubicBezTo>
                    <a:pt x="430" y="75"/>
                    <a:pt x="1" y="575"/>
                    <a:pt x="49" y="1171"/>
                  </a:cubicBezTo>
                  <a:cubicBezTo>
                    <a:pt x="118" y="1727"/>
                    <a:pt x="594" y="2148"/>
                    <a:pt x="1168" y="2148"/>
                  </a:cubicBezTo>
                  <a:cubicBezTo>
                    <a:pt x="1184" y="2148"/>
                    <a:pt x="1200" y="2148"/>
                    <a:pt x="1216" y="2147"/>
                  </a:cubicBezTo>
                  <a:cubicBezTo>
                    <a:pt x="1811" y="2099"/>
                    <a:pt x="2263" y="1599"/>
                    <a:pt x="2192" y="1004"/>
                  </a:cubicBezTo>
                  <a:cubicBezTo>
                    <a:pt x="2124" y="438"/>
                    <a:pt x="1668"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a:off x="4429450" y="3166025"/>
              <a:ext cx="149475" cy="70425"/>
            </a:xfrm>
            <a:custGeom>
              <a:avLst/>
              <a:gdLst/>
              <a:ahLst/>
              <a:cxnLst/>
              <a:rect l="l" t="t" r="r" b="b"/>
              <a:pathLst>
                <a:path w="5979" h="2817" extrusionOk="0">
                  <a:moveTo>
                    <a:pt x="2704" y="1"/>
                  </a:moveTo>
                  <a:cubicBezTo>
                    <a:pt x="2644" y="1"/>
                    <a:pt x="2585" y="19"/>
                    <a:pt x="2525" y="54"/>
                  </a:cubicBezTo>
                  <a:lnTo>
                    <a:pt x="382" y="840"/>
                  </a:lnTo>
                  <a:cubicBezTo>
                    <a:pt x="144" y="936"/>
                    <a:pt x="1" y="1197"/>
                    <a:pt x="96" y="1483"/>
                  </a:cubicBezTo>
                  <a:cubicBezTo>
                    <a:pt x="132" y="1628"/>
                    <a:pt x="319" y="1731"/>
                    <a:pt x="511" y="1731"/>
                  </a:cubicBezTo>
                  <a:cubicBezTo>
                    <a:pt x="572" y="1731"/>
                    <a:pt x="634" y="1721"/>
                    <a:pt x="692" y="1698"/>
                  </a:cubicBezTo>
                  <a:lnTo>
                    <a:pt x="2644" y="1007"/>
                  </a:lnTo>
                  <a:lnTo>
                    <a:pt x="3811" y="1531"/>
                  </a:lnTo>
                  <a:lnTo>
                    <a:pt x="1358" y="2626"/>
                  </a:lnTo>
                  <a:cubicBezTo>
                    <a:pt x="1454" y="2698"/>
                    <a:pt x="1573" y="2722"/>
                    <a:pt x="1668" y="2817"/>
                  </a:cubicBezTo>
                  <a:cubicBezTo>
                    <a:pt x="1954" y="2603"/>
                    <a:pt x="2305" y="2495"/>
                    <a:pt x="2656" y="2495"/>
                  </a:cubicBezTo>
                  <a:cubicBezTo>
                    <a:pt x="3008" y="2495"/>
                    <a:pt x="3359" y="2603"/>
                    <a:pt x="3645" y="2817"/>
                  </a:cubicBezTo>
                  <a:cubicBezTo>
                    <a:pt x="3918" y="2603"/>
                    <a:pt x="4264" y="2495"/>
                    <a:pt x="4612" y="2495"/>
                  </a:cubicBezTo>
                  <a:cubicBezTo>
                    <a:pt x="4960" y="2495"/>
                    <a:pt x="5312" y="2603"/>
                    <a:pt x="5597" y="2817"/>
                  </a:cubicBezTo>
                  <a:cubicBezTo>
                    <a:pt x="5716" y="2698"/>
                    <a:pt x="5836" y="2579"/>
                    <a:pt x="5907" y="2436"/>
                  </a:cubicBezTo>
                  <a:cubicBezTo>
                    <a:pt x="5978" y="2198"/>
                    <a:pt x="5978" y="1912"/>
                    <a:pt x="5859" y="1674"/>
                  </a:cubicBezTo>
                  <a:cubicBezTo>
                    <a:pt x="5812" y="1531"/>
                    <a:pt x="5597" y="1317"/>
                    <a:pt x="5312" y="1174"/>
                  </a:cubicBezTo>
                  <a:cubicBezTo>
                    <a:pt x="4931" y="1031"/>
                    <a:pt x="2883" y="54"/>
                    <a:pt x="2883" y="54"/>
                  </a:cubicBezTo>
                  <a:cubicBezTo>
                    <a:pt x="2823" y="19"/>
                    <a:pt x="2763" y="1"/>
                    <a:pt x="2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a:off x="4398500" y="3241875"/>
              <a:ext cx="292350" cy="29700"/>
            </a:xfrm>
            <a:custGeom>
              <a:avLst/>
              <a:gdLst/>
              <a:ahLst/>
              <a:cxnLst/>
              <a:rect l="l" t="t" r="r" b="b"/>
              <a:pathLst>
                <a:path w="11694" h="1188" extrusionOk="0">
                  <a:moveTo>
                    <a:pt x="5824" y="0"/>
                  </a:moveTo>
                  <a:cubicBezTo>
                    <a:pt x="5546" y="0"/>
                    <a:pt x="5267" y="101"/>
                    <a:pt x="5049" y="307"/>
                  </a:cubicBezTo>
                  <a:cubicBezTo>
                    <a:pt x="4990" y="366"/>
                    <a:pt x="4906" y="396"/>
                    <a:pt x="4823" y="396"/>
                  </a:cubicBezTo>
                  <a:cubicBezTo>
                    <a:pt x="4740" y="396"/>
                    <a:pt x="4656" y="366"/>
                    <a:pt x="4597" y="307"/>
                  </a:cubicBezTo>
                  <a:cubicBezTo>
                    <a:pt x="4394" y="104"/>
                    <a:pt x="4115" y="3"/>
                    <a:pt x="3838" y="3"/>
                  </a:cubicBezTo>
                  <a:cubicBezTo>
                    <a:pt x="3561" y="3"/>
                    <a:pt x="3287" y="104"/>
                    <a:pt x="3097" y="307"/>
                  </a:cubicBezTo>
                  <a:cubicBezTo>
                    <a:pt x="3037" y="366"/>
                    <a:pt x="2954" y="396"/>
                    <a:pt x="2870" y="396"/>
                  </a:cubicBezTo>
                  <a:cubicBezTo>
                    <a:pt x="2787" y="396"/>
                    <a:pt x="2704" y="366"/>
                    <a:pt x="2644" y="307"/>
                  </a:cubicBezTo>
                  <a:cubicBezTo>
                    <a:pt x="2430" y="104"/>
                    <a:pt x="2144" y="3"/>
                    <a:pt x="1864" y="3"/>
                  </a:cubicBezTo>
                  <a:cubicBezTo>
                    <a:pt x="1584" y="3"/>
                    <a:pt x="1310" y="104"/>
                    <a:pt x="1120" y="307"/>
                  </a:cubicBezTo>
                  <a:cubicBezTo>
                    <a:pt x="1060" y="366"/>
                    <a:pt x="977" y="396"/>
                    <a:pt x="894" y="396"/>
                  </a:cubicBezTo>
                  <a:cubicBezTo>
                    <a:pt x="810" y="396"/>
                    <a:pt x="727" y="366"/>
                    <a:pt x="667" y="307"/>
                  </a:cubicBezTo>
                  <a:cubicBezTo>
                    <a:pt x="596" y="235"/>
                    <a:pt x="501" y="200"/>
                    <a:pt x="405" y="200"/>
                  </a:cubicBezTo>
                  <a:cubicBezTo>
                    <a:pt x="310" y="200"/>
                    <a:pt x="215" y="235"/>
                    <a:pt x="144" y="307"/>
                  </a:cubicBezTo>
                  <a:cubicBezTo>
                    <a:pt x="1" y="450"/>
                    <a:pt x="1" y="712"/>
                    <a:pt x="144" y="854"/>
                  </a:cubicBezTo>
                  <a:cubicBezTo>
                    <a:pt x="346" y="1057"/>
                    <a:pt x="620" y="1158"/>
                    <a:pt x="897" y="1158"/>
                  </a:cubicBezTo>
                  <a:cubicBezTo>
                    <a:pt x="1173" y="1158"/>
                    <a:pt x="1453" y="1057"/>
                    <a:pt x="1668" y="854"/>
                  </a:cubicBezTo>
                  <a:cubicBezTo>
                    <a:pt x="1727" y="795"/>
                    <a:pt x="1805" y="765"/>
                    <a:pt x="1882" y="765"/>
                  </a:cubicBezTo>
                  <a:cubicBezTo>
                    <a:pt x="1959" y="765"/>
                    <a:pt x="2037" y="795"/>
                    <a:pt x="2096" y="854"/>
                  </a:cubicBezTo>
                  <a:cubicBezTo>
                    <a:pt x="2311" y="1057"/>
                    <a:pt x="2596" y="1158"/>
                    <a:pt x="2876" y="1158"/>
                  </a:cubicBezTo>
                  <a:cubicBezTo>
                    <a:pt x="3156" y="1158"/>
                    <a:pt x="3430" y="1057"/>
                    <a:pt x="3620" y="854"/>
                  </a:cubicBezTo>
                  <a:cubicBezTo>
                    <a:pt x="3680" y="795"/>
                    <a:pt x="3763" y="765"/>
                    <a:pt x="3847" y="765"/>
                  </a:cubicBezTo>
                  <a:cubicBezTo>
                    <a:pt x="3930" y="765"/>
                    <a:pt x="4013" y="795"/>
                    <a:pt x="4073" y="854"/>
                  </a:cubicBezTo>
                  <a:cubicBezTo>
                    <a:pt x="4287" y="1045"/>
                    <a:pt x="4549" y="1188"/>
                    <a:pt x="4835" y="1188"/>
                  </a:cubicBezTo>
                  <a:cubicBezTo>
                    <a:pt x="5145" y="1188"/>
                    <a:pt x="5407" y="1069"/>
                    <a:pt x="5621" y="854"/>
                  </a:cubicBezTo>
                  <a:cubicBezTo>
                    <a:pt x="5680" y="795"/>
                    <a:pt x="5764" y="765"/>
                    <a:pt x="5847" y="765"/>
                  </a:cubicBezTo>
                  <a:cubicBezTo>
                    <a:pt x="5930" y="765"/>
                    <a:pt x="6014" y="795"/>
                    <a:pt x="6073" y="854"/>
                  </a:cubicBezTo>
                  <a:lnTo>
                    <a:pt x="6097" y="878"/>
                  </a:lnTo>
                  <a:cubicBezTo>
                    <a:pt x="6296" y="1066"/>
                    <a:pt x="6565" y="1161"/>
                    <a:pt x="6838" y="1161"/>
                  </a:cubicBezTo>
                  <a:cubicBezTo>
                    <a:pt x="7119" y="1161"/>
                    <a:pt x="7404" y="1060"/>
                    <a:pt x="7621" y="854"/>
                  </a:cubicBezTo>
                  <a:cubicBezTo>
                    <a:pt x="7681" y="795"/>
                    <a:pt x="7758" y="765"/>
                    <a:pt x="7836" y="765"/>
                  </a:cubicBezTo>
                  <a:cubicBezTo>
                    <a:pt x="7913" y="765"/>
                    <a:pt x="7990" y="795"/>
                    <a:pt x="8050" y="854"/>
                  </a:cubicBezTo>
                  <a:cubicBezTo>
                    <a:pt x="8264" y="1057"/>
                    <a:pt x="8550" y="1158"/>
                    <a:pt x="8830" y="1158"/>
                  </a:cubicBezTo>
                  <a:cubicBezTo>
                    <a:pt x="9110" y="1158"/>
                    <a:pt x="9384" y="1057"/>
                    <a:pt x="9574" y="854"/>
                  </a:cubicBezTo>
                  <a:cubicBezTo>
                    <a:pt x="9634" y="795"/>
                    <a:pt x="9717" y="765"/>
                    <a:pt x="9800" y="765"/>
                  </a:cubicBezTo>
                  <a:cubicBezTo>
                    <a:pt x="9884" y="765"/>
                    <a:pt x="9967" y="795"/>
                    <a:pt x="10027" y="854"/>
                  </a:cubicBezTo>
                  <a:cubicBezTo>
                    <a:pt x="10229" y="1057"/>
                    <a:pt x="10503" y="1158"/>
                    <a:pt x="10780" y="1158"/>
                  </a:cubicBezTo>
                  <a:cubicBezTo>
                    <a:pt x="11057" y="1158"/>
                    <a:pt x="11336" y="1057"/>
                    <a:pt x="11551" y="854"/>
                  </a:cubicBezTo>
                  <a:cubicBezTo>
                    <a:pt x="11694" y="712"/>
                    <a:pt x="11694" y="450"/>
                    <a:pt x="11503" y="307"/>
                  </a:cubicBezTo>
                  <a:cubicBezTo>
                    <a:pt x="11432" y="235"/>
                    <a:pt x="11336" y="200"/>
                    <a:pt x="11241" y="200"/>
                  </a:cubicBezTo>
                  <a:cubicBezTo>
                    <a:pt x="11146" y="200"/>
                    <a:pt x="11051" y="235"/>
                    <a:pt x="10979" y="307"/>
                  </a:cubicBezTo>
                  <a:cubicBezTo>
                    <a:pt x="10920" y="366"/>
                    <a:pt x="10836" y="396"/>
                    <a:pt x="10753" y="396"/>
                  </a:cubicBezTo>
                  <a:cubicBezTo>
                    <a:pt x="10670" y="396"/>
                    <a:pt x="10586" y="366"/>
                    <a:pt x="10527" y="307"/>
                  </a:cubicBezTo>
                  <a:cubicBezTo>
                    <a:pt x="10324" y="104"/>
                    <a:pt x="10044" y="3"/>
                    <a:pt x="9765" y="3"/>
                  </a:cubicBezTo>
                  <a:cubicBezTo>
                    <a:pt x="9485" y="3"/>
                    <a:pt x="9205" y="104"/>
                    <a:pt x="9003" y="307"/>
                  </a:cubicBezTo>
                  <a:cubicBezTo>
                    <a:pt x="8943" y="366"/>
                    <a:pt x="8866" y="396"/>
                    <a:pt x="8788" y="396"/>
                  </a:cubicBezTo>
                  <a:cubicBezTo>
                    <a:pt x="8711" y="396"/>
                    <a:pt x="8633" y="366"/>
                    <a:pt x="8574" y="307"/>
                  </a:cubicBezTo>
                  <a:cubicBezTo>
                    <a:pt x="8360" y="104"/>
                    <a:pt x="8074" y="3"/>
                    <a:pt x="7794" y="3"/>
                  </a:cubicBezTo>
                  <a:cubicBezTo>
                    <a:pt x="7514" y="3"/>
                    <a:pt x="7240" y="104"/>
                    <a:pt x="7050" y="307"/>
                  </a:cubicBezTo>
                  <a:cubicBezTo>
                    <a:pt x="6990" y="366"/>
                    <a:pt x="6907" y="396"/>
                    <a:pt x="6823" y="396"/>
                  </a:cubicBezTo>
                  <a:cubicBezTo>
                    <a:pt x="6740" y="396"/>
                    <a:pt x="6657" y="366"/>
                    <a:pt x="6597" y="307"/>
                  </a:cubicBezTo>
                  <a:lnTo>
                    <a:pt x="6573" y="283"/>
                  </a:lnTo>
                  <a:cubicBezTo>
                    <a:pt x="6362" y="95"/>
                    <a:pt x="6094" y="0"/>
                    <a:pt x="5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4447325" y="3290150"/>
              <a:ext cx="195300" cy="29650"/>
            </a:xfrm>
            <a:custGeom>
              <a:avLst/>
              <a:gdLst/>
              <a:ahLst/>
              <a:cxnLst/>
              <a:rect l="l" t="t" r="r" b="b"/>
              <a:pathLst>
                <a:path w="7812" h="1186" extrusionOk="0">
                  <a:moveTo>
                    <a:pt x="3874" y="1"/>
                  </a:moveTo>
                  <a:cubicBezTo>
                    <a:pt x="3589" y="1"/>
                    <a:pt x="3305" y="108"/>
                    <a:pt x="3096" y="329"/>
                  </a:cubicBezTo>
                  <a:cubicBezTo>
                    <a:pt x="3037" y="388"/>
                    <a:pt x="2953" y="418"/>
                    <a:pt x="2870" y="418"/>
                  </a:cubicBezTo>
                  <a:cubicBezTo>
                    <a:pt x="2787" y="418"/>
                    <a:pt x="2703" y="388"/>
                    <a:pt x="2644" y="329"/>
                  </a:cubicBezTo>
                  <a:cubicBezTo>
                    <a:pt x="2441" y="114"/>
                    <a:pt x="2162" y="7"/>
                    <a:pt x="1882" y="7"/>
                  </a:cubicBezTo>
                  <a:cubicBezTo>
                    <a:pt x="1602" y="7"/>
                    <a:pt x="1322" y="114"/>
                    <a:pt x="1120" y="329"/>
                  </a:cubicBezTo>
                  <a:cubicBezTo>
                    <a:pt x="1060" y="388"/>
                    <a:pt x="983" y="418"/>
                    <a:pt x="905" y="418"/>
                  </a:cubicBezTo>
                  <a:cubicBezTo>
                    <a:pt x="828" y="418"/>
                    <a:pt x="751" y="388"/>
                    <a:pt x="691" y="329"/>
                  </a:cubicBezTo>
                  <a:cubicBezTo>
                    <a:pt x="608" y="245"/>
                    <a:pt x="506" y="204"/>
                    <a:pt x="408" y="204"/>
                  </a:cubicBezTo>
                  <a:cubicBezTo>
                    <a:pt x="310" y="204"/>
                    <a:pt x="215" y="245"/>
                    <a:pt x="143" y="329"/>
                  </a:cubicBezTo>
                  <a:cubicBezTo>
                    <a:pt x="0" y="471"/>
                    <a:pt x="0" y="710"/>
                    <a:pt x="143" y="852"/>
                  </a:cubicBezTo>
                  <a:cubicBezTo>
                    <a:pt x="358" y="1067"/>
                    <a:pt x="643" y="1174"/>
                    <a:pt x="923" y="1174"/>
                  </a:cubicBezTo>
                  <a:cubicBezTo>
                    <a:pt x="1203" y="1174"/>
                    <a:pt x="1477" y="1067"/>
                    <a:pt x="1667" y="852"/>
                  </a:cubicBezTo>
                  <a:cubicBezTo>
                    <a:pt x="1727" y="793"/>
                    <a:pt x="1810" y="763"/>
                    <a:pt x="1894" y="763"/>
                  </a:cubicBezTo>
                  <a:cubicBezTo>
                    <a:pt x="1977" y="763"/>
                    <a:pt x="2060" y="793"/>
                    <a:pt x="2120" y="852"/>
                  </a:cubicBezTo>
                  <a:cubicBezTo>
                    <a:pt x="2334" y="1067"/>
                    <a:pt x="2596" y="1186"/>
                    <a:pt x="2882" y="1186"/>
                  </a:cubicBezTo>
                  <a:cubicBezTo>
                    <a:pt x="3192" y="1186"/>
                    <a:pt x="3454" y="1067"/>
                    <a:pt x="3668" y="852"/>
                  </a:cubicBezTo>
                  <a:cubicBezTo>
                    <a:pt x="3727" y="793"/>
                    <a:pt x="3811" y="763"/>
                    <a:pt x="3894" y="763"/>
                  </a:cubicBezTo>
                  <a:cubicBezTo>
                    <a:pt x="3977" y="763"/>
                    <a:pt x="4061" y="793"/>
                    <a:pt x="4120" y="852"/>
                  </a:cubicBezTo>
                  <a:lnTo>
                    <a:pt x="4144" y="876"/>
                  </a:lnTo>
                  <a:cubicBezTo>
                    <a:pt x="4344" y="1076"/>
                    <a:pt x="4613" y="1177"/>
                    <a:pt x="4885" y="1177"/>
                  </a:cubicBezTo>
                  <a:cubicBezTo>
                    <a:pt x="5166" y="1177"/>
                    <a:pt x="5451" y="1070"/>
                    <a:pt x="5668" y="852"/>
                  </a:cubicBezTo>
                  <a:cubicBezTo>
                    <a:pt x="5728" y="793"/>
                    <a:pt x="5805" y="763"/>
                    <a:pt x="5883" y="763"/>
                  </a:cubicBezTo>
                  <a:cubicBezTo>
                    <a:pt x="5960" y="763"/>
                    <a:pt x="6037" y="793"/>
                    <a:pt x="6097" y="852"/>
                  </a:cubicBezTo>
                  <a:cubicBezTo>
                    <a:pt x="6311" y="1067"/>
                    <a:pt x="6591" y="1174"/>
                    <a:pt x="6868" y="1174"/>
                  </a:cubicBezTo>
                  <a:cubicBezTo>
                    <a:pt x="7145" y="1174"/>
                    <a:pt x="7419" y="1067"/>
                    <a:pt x="7621" y="852"/>
                  </a:cubicBezTo>
                  <a:cubicBezTo>
                    <a:pt x="7764" y="733"/>
                    <a:pt x="7812" y="495"/>
                    <a:pt x="7692" y="352"/>
                  </a:cubicBezTo>
                  <a:cubicBezTo>
                    <a:pt x="7575" y="264"/>
                    <a:pt x="7439" y="203"/>
                    <a:pt x="7313" y="203"/>
                  </a:cubicBezTo>
                  <a:cubicBezTo>
                    <a:pt x="7235" y="203"/>
                    <a:pt x="7161" y="226"/>
                    <a:pt x="7097" y="281"/>
                  </a:cubicBezTo>
                  <a:lnTo>
                    <a:pt x="7050" y="329"/>
                  </a:lnTo>
                  <a:cubicBezTo>
                    <a:pt x="6990" y="388"/>
                    <a:pt x="6907" y="418"/>
                    <a:pt x="6823" y="418"/>
                  </a:cubicBezTo>
                  <a:cubicBezTo>
                    <a:pt x="6740" y="418"/>
                    <a:pt x="6657" y="388"/>
                    <a:pt x="6597" y="329"/>
                  </a:cubicBezTo>
                  <a:cubicBezTo>
                    <a:pt x="6395" y="114"/>
                    <a:pt x="6115" y="7"/>
                    <a:pt x="5838" y="7"/>
                  </a:cubicBezTo>
                  <a:cubicBezTo>
                    <a:pt x="5561" y="7"/>
                    <a:pt x="5287" y="114"/>
                    <a:pt x="5097" y="329"/>
                  </a:cubicBezTo>
                  <a:cubicBezTo>
                    <a:pt x="5037" y="388"/>
                    <a:pt x="4954" y="418"/>
                    <a:pt x="4870" y="418"/>
                  </a:cubicBezTo>
                  <a:cubicBezTo>
                    <a:pt x="4787" y="418"/>
                    <a:pt x="4704" y="388"/>
                    <a:pt x="4644" y="329"/>
                  </a:cubicBezTo>
                  <a:lnTo>
                    <a:pt x="4620" y="281"/>
                  </a:lnTo>
                  <a:cubicBezTo>
                    <a:pt x="4412" y="96"/>
                    <a:pt x="4143" y="1"/>
                    <a:pt x="3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50"/>
          <p:cNvGrpSpPr/>
          <p:nvPr/>
        </p:nvGrpSpPr>
        <p:grpSpPr>
          <a:xfrm>
            <a:off x="4059799" y="2579766"/>
            <a:ext cx="398507" cy="391979"/>
            <a:chOff x="2872000" y="3099500"/>
            <a:chExt cx="289950" cy="285200"/>
          </a:xfrm>
        </p:grpSpPr>
        <p:sp>
          <p:nvSpPr>
            <p:cNvPr id="689" name="Google Shape;689;p50"/>
            <p:cNvSpPr/>
            <p:nvPr/>
          </p:nvSpPr>
          <p:spPr>
            <a:xfrm>
              <a:off x="2872000" y="3147125"/>
              <a:ext cx="289950" cy="237575"/>
            </a:xfrm>
            <a:custGeom>
              <a:avLst/>
              <a:gdLst/>
              <a:ahLst/>
              <a:cxnLst/>
              <a:rect l="l" t="t" r="r" b="b"/>
              <a:pathLst>
                <a:path w="11598" h="9503" extrusionOk="0">
                  <a:moveTo>
                    <a:pt x="5787" y="1"/>
                  </a:moveTo>
                  <a:cubicBezTo>
                    <a:pt x="5716" y="1"/>
                    <a:pt x="5621" y="25"/>
                    <a:pt x="5597" y="120"/>
                  </a:cubicBezTo>
                  <a:lnTo>
                    <a:pt x="2596" y="4430"/>
                  </a:lnTo>
                  <a:cubicBezTo>
                    <a:pt x="2310" y="4811"/>
                    <a:pt x="2025" y="5168"/>
                    <a:pt x="1667" y="5526"/>
                  </a:cubicBezTo>
                  <a:lnTo>
                    <a:pt x="286" y="6907"/>
                  </a:lnTo>
                  <a:cubicBezTo>
                    <a:pt x="96" y="7121"/>
                    <a:pt x="0" y="7383"/>
                    <a:pt x="96" y="7669"/>
                  </a:cubicBezTo>
                  <a:lnTo>
                    <a:pt x="477" y="9288"/>
                  </a:lnTo>
                  <a:cubicBezTo>
                    <a:pt x="500" y="9407"/>
                    <a:pt x="619" y="9503"/>
                    <a:pt x="739" y="9503"/>
                  </a:cubicBezTo>
                  <a:lnTo>
                    <a:pt x="4811" y="9503"/>
                  </a:lnTo>
                  <a:lnTo>
                    <a:pt x="5835" y="4311"/>
                  </a:lnTo>
                  <a:lnTo>
                    <a:pt x="6835" y="9503"/>
                  </a:lnTo>
                  <a:lnTo>
                    <a:pt x="10907" y="9503"/>
                  </a:lnTo>
                  <a:cubicBezTo>
                    <a:pt x="11026" y="9503"/>
                    <a:pt x="11145" y="9407"/>
                    <a:pt x="11193" y="9288"/>
                  </a:cubicBezTo>
                  <a:lnTo>
                    <a:pt x="11574" y="7669"/>
                  </a:lnTo>
                  <a:cubicBezTo>
                    <a:pt x="11598" y="7383"/>
                    <a:pt x="11526" y="7121"/>
                    <a:pt x="11312" y="6907"/>
                  </a:cubicBezTo>
                  <a:lnTo>
                    <a:pt x="9931" y="5526"/>
                  </a:lnTo>
                  <a:cubicBezTo>
                    <a:pt x="9598" y="5192"/>
                    <a:pt x="9312" y="4835"/>
                    <a:pt x="9002" y="4430"/>
                  </a:cubicBezTo>
                  <a:lnTo>
                    <a:pt x="6002" y="120"/>
                  </a:lnTo>
                  <a:cubicBezTo>
                    <a:pt x="5954" y="48"/>
                    <a:pt x="5882"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2873175" y="3099500"/>
              <a:ext cx="63750" cy="69675"/>
            </a:xfrm>
            <a:custGeom>
              <a:avLst/>
              <a:gdLst/>
              <a:ahLst/>
              <a:cxnLst/>
              <a:rect l="l" t="t" r="r" b="b"/>
              <a:pathLst>
                <a:path w="2550" h="2787" extrusionOk="0">
                  <a:moveTo>
                    <a:pt x="1001" y="1"/>
                  </a:moveTo>
                  <a:cubicBezTo>
                    <a:pt x="430" y="167"/>
                    <a:pt x="1" y="715"/>
                    <a:pt x="1" y="1334"/>
                  </a:cubicBezTo>
                  <a:cubicBezTo>
                    <a:pt x="1" y="2168"/>
                    <a:pt x="644" y="2787"/>
                    <a:pt x="1430" y="2787"/>
                  </a:cubicBezTo>
                  <a:cubicBezTo>
                    <a:pt x="1882" y="2787"/>
                    <a:pt x="2263" y="2596"/>
                    <a:pt x="2501" y="2287"/>
                  </a:cubicBezTo>
                  <a:cubicBezTo>
                    <a:pt x="2549" y="2263"/>
                    <a:pt x="2549" y="2239"/>
                    <a:pt x="2501" y="2191"/>
                  </a:cubicBezTo>
                  <a:cubicBezTo>
                    <a:pt x="2501" y="2168"/>
                    <a:pt x="2478" y="2168"/>
                    <a:pt x="2454" y="2168"/>
                  </a:cubicBezTo>
                  <a:lnTo>
                    <a:pt x="2359" y="2168"/>
                  </a:lnTo>
                  <a:cubicBezTo>
                    <a:pt x="1596" y="2168"/>
                    <a:pt x="930" y="1548"/>
                    <a:pt x="930" y="739"/>
                  </a:cubicBezTo>
                  <a:cubicBezTo>
                    <a:pt x="930" y="501"/>
                    <a:pt x="1001" y="286"/>
                    <a:pt x="1073" y="120"/>
                  </a:cubicBezTo>
                  <a:lnTo>
                    <a:pt x="1073" y="24"/>
                  </a:lnTo>
                  <a:cubicBezTo>
                    <a:pt x="1049" y="1"/>
                    <a:pt x="1025"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2957125" y="3109625"/>
              <a:ext cx="27425" cy="25025"/>
            </a:xfrm>
            <a:custGeom>
              <a:avLst/>
              <a:gdLst/>
              <a:ahLst/>
              <a:cxnLst/>
              <a:rect l="l" t="t" r="r" b="b"/>
              <a:pathLst>
                <a:path w="1097" h="1001" extrusionOk="0">
                  <a:moveTo>
                    <a:pt x="548" y="0"/>
                  </a:moveTo>
                  <a:cubicBezTo>
                    <a:pt x="525" y="0"/>
                    <a:pt x="525" y="0"/>
                    <a:pt x="525" y="24"/>
                  </a:cubicBezTo>
                  <a:lnTo>
                    <a:pt x="382" y="310"/>
                  </a:lnTo>
                  <a:lnTo>
                    <a:pt x="334" y="334"/>
                  </a:lnTo>
                  <a:lnTo>
                    <a:pt x="48" y="358"/>
                  </a:lnTo>
                  <a:cubicBezTo>
                    <a:pt x="1" y="358"/>
                    <a:pt x="1" y="358"/>
                    <a:pt x="1" y="381"/>
                  </a:cubicBezTo>
                  <a:lnTo>
                    <a:pt x="1" y="429"/>
                  </a:lnTo>
                  <a:lnTo>
                    <a:pt x="310" y="643"/>
                  </a:lnTo>
                  <a:lnTo>
                    <a:pt x="310" y="667"/>
                  </a:lnTo>
                  <a:lnTo>
                    <a:pt x="263" y="953"/>
                  </a:lnTo>
                  <a:cubicBezTo>
                    <a:pt x="263" y="953"/>
                    <a:pt x="263" y="1001"/>
                    <a:pt x="287" y="1001"/>
                  </a:cubicBezTo>
                  <a:lnTo>
                    <a:pt x="310" y="1001"/>
                  </a:lnTo>
                  <a:lnTo>
                    <a:pt x="572" y="834"/>
                  </a:lnTo>
                  <a:lnTo>
                    <a:pt x="620" y="834"/>
                  </a:lnTo>
                  <a:lnTo>
                    <a:pt x="882" y="1001"/>
                  </a:lnTo>
                  <a:lnTo>
                    <a:pt x="906" y="1001"/>
                  </a:lnTo>
                  <a:lnTo>
                    <a:pt x="930" y="953"/>
                  </a:lnTo>
                  <a:lnTo>
                    <a:pt x="882" y="667"/>
                  </a:lnTo>
                  <a:lnTo>
                    <a:pt x="882" y="643"/>
                  </a:lnTo>
                  <a:lnTo>
                    <a:pt x="1096" y="429"/>
                  </a:lnTo>
                  <a:lnTo>
                    <a:pt x="1096" y="381"/>
                  </a:lnTo>
                  <a:lnTo>
                    <a:pt x="1049" y="358"/>
                  </a:lnTo>
                  <a:lnTo>
                    <a:pt x="763" y="334"/>
                  </a:lnTo>
                  <a:cubicBezTo>
                    <a:pt x="763" y="334"/>
                    <a:pt x="739" y="334"/>
                    <a:pt x="739" y="310"/>
                  </a:cubicBezTo>
                  <a:lnTo>
                    <a:pt x="572" y="24"/>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3062500" y="3116175"/>
              <a:ext cx="26825" cy="25025"/>
            </a:xfrm>
            <a:custGeom>
              <a:avLst/>
              <a:gdLst/>
              <a:ahLst/>
              <a:cxnLst/>
              <a:rect l="l" t="t" r="r" b="b"/>
              <a:pathLst>
                <a:path w="1073" h="1001" extrusionOk="0">
                  <a:moveTo>
                    <a:pt x="525" y="0"/>
                  </a:moveTo>
                  <a:cubicBezTo>
                    <a:pt x="501" y="0"/>
                    <a:pt x="501" y="0"/>
                    <a:pt x="501" y="48"/>
                  </a:cubicBezTo>
                  <a:lnTo>
                    <a:pt x="358" y="310"/>
                  </a:lnTo>
                  <a:lnTo>
                    <a:pt x="334" y="334"/>
                  </a:lnTo>
                  <a:lnTo>
                    <a:pt x="25" y="381"/>
                  </a:lnTo>
                  <a:cubicBezTo>
                    <a:pt x="25" y="381"/>
                    <a:pt x="1" y="381"/>
                    <a:pt x="1" y="405"/>
                  </a:cubicBezTo>
                  <a:lnTo>
                    <a:pt x="1" y="429"/>
                  </a:lnTo>
                  <a:lnTo>
                    <a:pt x="287" y="643"/>
                  </a:lnTo>
                  <a:lnTo>
                    <a:pt x="287" y="667"/>
                  </a:lnTo>
                  <a:lnTo>
                    <a:pt x="239" y="977"/>
                  </a:lnTo>
                  <a:cubicBezTo>
                    <a:pt x="239" y="977"/>
                    <a:pt x="239" y="1001"/>
                    <a:pt x="263" y="1001"/>
                  </a:cubicBezTo>
                  <a:lnTo>
                    <a:pt x="287" y="1001"/>
                  </a:lnTo>
                  <a:lnTo>
                    <a:pt x="572" y="858"/>
                  </a:lnTo>
                  <a:lnTo>
                    <a:pt x="596" y="858"/>
                  </a:lnTo>
                  <a:lnTo>
                    <a:pt x="858" y="1001"/>
                  </a:lnTo>
                  <a:lnTo>
                    <a:pt x="882" y="1001"/>
                  </a:lnTo>
                  <a:lnTo>
                    <a:pt x="930" y="977"/>
                  </a:lnTo>
                  <a:lnTo>
                    <a:pt x="858" y="667"/>
                  </a:lnTo>
                  <a:lnTo>
                    <a:pt x="858" y="643"/>
                  </a:lnTo>
                  <a:lnTo>
                    <a:pt x="1073" y="429"/>
                  </a:lnTo>
                  <a:lnTo>
                    <a:pt x="1073" y="405"/>
                  </a:lnTo>
                  <a:lnTo>
                    <a:pt x="1049" y="381"/>
                  </a:lnTo>
                  <a:lnTo>
                    <a:pt x="739" y="334"/>
                  </a:lnTo>
                  <a:cubicBezTo>
                    <a:pt x="739" y="334"/>
                    <a:pt x="715" y="334"/>
                    <a:pt x="715" y="310"/>
                  </a:cubicBezTo>
                  <a:lnTo>
                    <a:pt x="572" y="48"/>
                  </a:lnTo>
                  <a:lnTo>
                    <a:pt x="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3107750" y="3202500"/>
              <a:ext cx="26825" cy="25025"/>
            </a:xfrm>
            <a:custGeom>
              <a:avLst/>
              <a:gdLst/>
              <a:ahLst/>
              <a:cxnLst/>
              <a:rect l="l" t="t" r="r" b="b"/>
              <a:pathLst>
                <a:path w="1073" h="1001" extrusionOk="0">
                  <a:moveTo>
                    <a:pt x="549" y="0"/>
                  </a:moveTo>
                  <a:cubicBezTo>
                    <a:pt x="501" y="0"/>
                    <a:pt x="501" y="0"/>
                    <a:pt x="501" y="48"/>
                  </a:cubicBezTo>
                  <a:lnTo>
                    <a:pt x="358" y="310"/>
                  </a:lnTo>
                  <a:lnTo>
                    <a:pt x="334" y="334"/>
                  </a:lnTo>
                  <a:lnTo>
                    <a:pt x="25" y="358"/>
                  </a:lnTo>
                  <a:cubicBezTo>
                    <a:pt x="1" y="358"/>
                    <a:pt x="1" y="358"/>
                    <a:pt x="1" y="405"/>
                  </a:cubicBezTo>
                  <a:lnTo>
                    <a:pt x="1" y="429"/>
                  </a:lnTo>
                  <a:lnTo>
                    <a:pt x="310" y="643"/>
                  </a:lnTo>
                  <a:lnTo>
                    <a:pt x="310" y="667"/>
                  </a:lnTo>
                  <a:lnTo>
                    <a:pt x="239" y="977"/>
                  </a:lnTo>
                  <a:cubicBezTo>
                    <a:pt x="239" y="977"/>
                    <a:pt x="239" y="1001"/>
                    <a:pt x="263" y="1001"/>
                  </a:cubicBezTo>
                  <a:lnTo>
                    <a:pt x="310" y="1001"/>
                  </a:lnTo>
                  <a:lnTo>
                    <a:pt x="572" y="858"/>
                  </a:lnTo>
                  <a:lnTo>
                    <a:pt x="596" y="858"/>
                  </a:lnTo>
                  <a:lnTo>
                    <a:pt x="858" y="1001"/>
                  </a:lnTo>
                  <a:lnTo>
                    <a:pt x="906" y="1001"/>
                  </a:lnTo>
                  <a:lnTo>
                    <a:pt x="930" y="977"/>
                  </a:lnTo>
                  <a:lnTo>
                    <a:pt x="858" y="667"/>
                  </a:lnTo>
                  <a:lnTo>
                    <a:pt x="858" y="643"/>
                  </a:lnTo>
                  <a:lnTo>
                    <a:pt x="1072" y="429"/>
                  </a:lnTo>
                  <a:lnTo>
                    <a:pt x="1072" y="405"/>
                  </a:lnTo>
                  <a:lnTo>
                    <a:pt x="1049" y="358"/>
                  </a:lnTo>
                  <a:lnTo>
                    <a:pt x="739" y="334"/>
                  </a:lnTo>
                  <a:cubicBezTo>
                    <a:pt x="739" y="334"/>
                    <a:pt x="715" y="334"/>
                    <a:pt x="715" y="310"/>
                  </a:cubicBezTo>
                  <a:lnTo>
                    <a:pt x="572" y="48"/>
                  </a:lnTo>
                  <a:lnTo>
                    <a:pt x="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50"/>
          <p:cNvGrpSpPr/>
          <p:nvPr/>
        </p:nvGrpSpPr>
        <p:grpSpPr>
          <a:xfrm>
            <a:off x="4788059" y="1936616"/>
            <a:ext cx="396892" cy="398542"/>
            <a:chOff x="3401875" y="2631550"/>
            <a:chExt cx="288775" cy="289975"/>
          </a:xfrm>
        </p:grpSpPr>
        <p:sp>
          <p:nvSpPr>
            <p:cNvPr id="695" name="Google Shape;695;p50"/>
            <p:cNvSpPr/>
            <p:nvPr/>
          </p:nvSpPr>
          <p:spPr>
            <a:xfrm>
              <a:off x="3401875" y="2677975"/>
              <a:ext cx="239350" cy="243550"/>
            </a:xfrm>
            <a:custGeom>
              <a:avLst/>
              <a:gdLst/>
              <a:ahLst/>
              <a:cxnLst/>
              <a:rect l="l" t="t" r="r" b="b"/>
              <a:pathLst>
                <a:path w="9574" h="9742" extrusionOk="0">
                  <a:moveTo>
                    <a:pt x="3930" y="1025"/>
                  </a:moveTo>
                  <a:lnTo>
                    <a:pt x="4192" y="4621"/>
                  </a:lnTo>
                  <a:lnTo>
                    <a:pt x="810" y="6621"/>
                  </a:lnTo>
                  <a:lnTo>
                    <a:pt x="810" y="2930"/>
                  </a:lnTo>
                  <a:lnTo>
                    <a:pt x="762" y="2930"/>
                  </a:lnTo>
                  <a:lnTo>
                    <a:pt x="3930" y="1025"/>
                  </a:lnTo>
                  <a:close/>
                  <a:moveTo>
                    <a:pt x="4644" y="5312"/>
                  </a:moveTo>
                  <a:lnTo>
                    <a:pt x="8192" y="8979"/>
                  </a:lnTo>
                  <a:lnTo>
                    <a:pt x="3691" y="8979"/>
                  </a:lnTo>
                  <a:lnTo>
                    <a:pt x="3691" y="8931"/>
                  </a:lnTo>
                  <a:lnTo>
                    <a:pt x="1167" y="7336"/>
                  </a:lnTo>
                  <a:lnTo>
                    <a:pt x="4644" y="5312"/>
                  </a:lnTo>
                  <a:close/>
                  <a:moveTo>
                    <a:pt x="4299" y="1"/>
                  </a:moveTo>
                  <a:cubicBezTo>
                    <a:pt x="4203" y="1"/>
                    <a:pt x="4108" y="25"/>
                    <a:pt x="4025" y="72"/>
                  </a:cubicBezTo>
                  <a:lnTo>
                    <a:pt x="215" y="2335"/>
                  </a:lnTo>
                  <a:cubicBezTo>
                    <a:pt x="95" y="2382"/>
                    <a:pt x="0" y="2549"/>
                    <a:pt x="0" y="2692"/>
                  </a:cubicBezTo>
                  <a:lnTo>
                    <a:pt x="0" y="7241"/>
                  </a:lnTo>
                  <a:cubicBezTo>
                    <a:pt x="0" y="7431"/>
                    <a:pt x="95" y="7574"/>
                    <a:pt x="238" y="7693"/>
                  </a:cubicBezTo>
                  <a:lnTo>
                    <a:pt x="3382" y="9693"/>
                  </a:lnTo>
                  <a:cubicBezTo>
                    <a:pt x="3453" y="9717"/>
                    <a:pt x="3549" y="9741"/>
                    <a:pt x="3596" y="9741"/>
                  </a:cubicBezTo>
                  <a:lnTo>
                    <a:pt x="9288" y="9741"/>
                  </a:lnTo>
                  <a:cubicBezTo>
                    <a:pt x="9455" y="9741"/>
                    <a:pt x="9574" y="9598"/>
                    <a:pt x="9574" y="9408"/>
                  </a:cubicBezTo>
                  <a:cubicBezTo>
                    <a:pt x="9455" y="8193"/>
                    <a:pt x="9073" y="4168"/>
                    <a:pt x="9073" y="4168"/>
                  </a:cubicBezTo>
                  <a:cubicBezTo>
                    <a:pt x="8954" y="4168"/>
                    <a:pt x="8859" y="4145"/>
                    <a:pt x="8788" y="4097"/>
                  </a:cubicBezTo>
                  <a:lnTo>
                    <a:pt x="8311" y="3645"/>
                  </a:lnTo>
                  <a:lnTo>
                    <a:pt x="8192" y="3668"/>
                  </a:lnTo>
                  <a:lnTo>
                    <a:pt x="8621" y="8288"/>
                  </a:lnTo>
                  <a:lnTo>
                    <a:pt x="5001" y="4526"/>
                  </a:lnTo>
                  <a:lnTo>
                    <a:pt x="4763" y="1049"/>
                  </a:lnTo>
                  <a:lnTo>
                    <a:pt x="4763" y="1049"/>
                  </a:lnTo>
                  <a:lnTo>
                    <a:pt x="7502" y="2549"/>
                  </a:lnTo>
                  <a:lnTo>
                    <a:pt x="7668" y="2359"/>
                  </a:lnTo>
                  <a:lnTo>
                    <a:pt x="7597" y="1716"/>
                  </a:lnTo>
                  <a:lnTo>
                    <a:pt x="7597" y="1644"/>
                  </a:lnTo>
                  <a:lnTo>
                    <a:pt x="4573" y="72"/>
                  </a:lnTo>
                  <a:cubicBezTo>
                    <a:pt x="4489" y="25"/>
                    <a:pt x="4394"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3588800" y="2716100"/>
              <a:ext cx="59575" cy="56575"/>
            </a:xfrm>
            <a:custGeom>
              <a:avLst/>
              <a:gdLst/>
              <a:ahLst/>
              <a:cxnLst/>
              <a:rect l="l" t="t" r="r" b="b"/>
              <a:pathLst>
                <a:path w="2383" h="2263" extrusionOk="0">
                  <a:moveTo>
                    <a:pt x="549" y="0"/>
                  </a:moveTo>
                  <a:cubicBezTo>
                    <a:pt x="501" y="24"/>
                    <a:pt x="501" y="95"/>
                    <a:pt x="501" y="119"/>
                  </a:cubicBezTo>
                  <a:lnTo>
                    <a:pt x="620" y="905"/>
                  </a:lnTo>
                  <a:cubicBezTo>
                    <a:pt x="620" y="929"/>
                    <a:pt x="620" y="976"/>
                    <a:pt x="596" y="1024"/>
                  </a:cubicBezTo>
                  <a:lnTo>
                    <a:pt x="49" y="1572"/>
                  </a:lnTo>
                  <a:cubicBezTo>
                    <a:pt x="25" y="1619"/>
                    <a:pt x="1" y="1667"/>
                    <a:pt x="25" y="1739"/>
                  </a:cubicBezTo>
                  <a:cubicBezTo>
                    <a:pt x="49" y="1762"/>
                    <a:pt x="72" y="1786"/>
                    <a:pt x="144" y="1786"/>
                  </a:cubicBezTo>
                  <a:lnTo>
                    <a:pt x="168" y="1786"/>
                  </a:lnTo>
                  <a:lnTo>
                    <a:pt x="954" y="1667"/>
                  </a:lnTo>
                  <a:lnTo>
                    <a:pt x="977" y="1667"/>
                  </a:lnTo>
                  <a:cubicBezTo>
                    <a:pt x="1001" y="1667"/>
                    <a:pt x="1025" y="1667"/>
                    <a:pt x="1073" y="1691"/>
                  </a:cubicBezTo>
                  <a:lnTo>
                    <a:pt x="1620" y="2239"/>
                  </a:lnTo>
                  <a:cubicBezTo>
                    <a:pt x="1668" y="2262"/>
                    <a:pt x="1692" y="2262"/>
                    <a:pt x="1716" y="2262"/>
                  </a:cubicBezTo>
                  <a:lnTo>
                    <a:pt x="1787" y="2262"/>
                  </a:lnTo>
                  <a:cubicBezTo>
                    <a:pt x="1835" y="2239"/>
                    <a:pt x="1835" y="2167"/>
                    <a:pt x="1835" y="2143"/>
                  </a:cubicBezTo>
                  <a:lnTo>
                    <a:pt x="1716" y="1381"/>
                  </a:lnTo>
                  <a:cubicBezTo>
                    <a:pt x="1716" y="1310"/>
                    <a:pt x="1716" y="1286"/>
                    <a:pt x="1739" y="1262"/>
                  </a:cubicBezTo>
                  <a:lnTo>
                    <a:pt x="2335" y="619"/>
                  </a:lnTo>
                  <a:cubicBezTo>
                    <a:pt x="2382" y="595"/>
                    <a:pt x="2382" y="548"/>
                    <a:pt x="2382" y="500"/>
                  </a:cubicBezTo>
                  <a:cubicBezTo>
                    <a:pt x="2335" y="476"/>
                    <a:pt x="2287" y="476"/>
                    <a:pt x="2263" y="476"/>
                  </a:cubicBezTo>
                  <a:lnTo>
                    <a:pt x="1382" y="595"/>
                  </a:lnTo>
                  <a:lnTo>
                    <a:pt x="1358" y="595"/>
                  </a:lnTo>
                  <a:cubicBezTo>
                    <a:pt x="1335" y="595"/>
                    <a:pt x="1311" y="595"/>
                    <a:pt x="1263" y="572"/>
                  </a:cubicBezTo>
                  <a:lnTo>
                    <a:pt x="715" y="24"/>
                  </a:lnTo>
                  <a:cubicBezTo>
                    <a:pt x="668" y="0"/>
                    <a:pt x="644"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3565600" y="2639425"/>
              <a:ext cx="45275" cy="45425"/>
            </a:xfrm>
            <a:custGeom>
              <a:avLst/>
              <a:gdLst/>
              <a:ahLst/>
              <a:cxnLst/>
              <a:rect l="l" t="t" r="r" b="b"/>
              <a:pathLst>
                <a:path w="1811" h="1817" extrusionOk="0">
                  <a:moveTo>
                    <a:pt x="1492" y="1"/>
                  </a:moveTo>
                  <a:cubicBezTo>
                    <a:pt x="1477" y="1"/>
                    <a:pt x="1465" y="7"/>
                    <a:pt x="1453" y="19"/>
                  </a:cubicBezTo>
                  <a:lnTo>
                    <a:pt x="881" y="448"/>
                  </a:lnTo>
                  <a:cubicBezTo>
                    <a:pt x="857" y="471"/>
                    <a:pt x="834" y="471"/>
                    <a:pt x="762" y="471"/>
                  </a:cubicBezTo>
                  <a:lnTo>
                    <a:pt x="143" y="305"/>
                  </a:lnTo>
                  <a:cubicBezTo>
                    <a:pt x="119" y="305"/>
                    <a:pt x="48" y="305"/>
                    <a:pt x="24" y="328"/>
                  </a:cubicBezTo>
                  <a:cubicBezTo>
                    <a:pt x="0" y="352"/>
                    <a:pt x="0" y="424"/>
                    <a:pt x="24" y="448"/>
                  </a:cubicBezTo>
                  <a:lnTo>
                    <a:pt x="453" y="948"/>
                  </a:lnTo>
                  <a:cubicBezTo>
                    <a:pt x="476" y="995"/>
                    <a:pt x="476" y="1019"/>
                    <a:pt x="476" y="1043"/>
                  </a:cubicBezTo>
                  <a:lnTo>
                    <a:pt x="286" y="1662"/>
                  </a:lnTo>
                  <a:cubicBezTo>
                    <a:pt x="286" y="1710"/>
                    <a:pt x="286" y="1757"/>
                    <a:pt x="334" y="1781"/>
                  </a:cubicBezTo>
                  <a:cubicBezTo>
                    <a:pt x="345" y="1805"/>
                    <a:pt x="363" y="1817"/>
                    <a:pt x="384" y="1817"/>
                  </a:cubicBezTo>
                  <a:cubicBezTo>
                    <a:pt x="405" y="1817"/>
                    <a:pt x="429" y="1805"/>
                    <a:pt x="453" y="1781"/>
                  </a:cubicBezTo>
                  <a:lnTo>
                    <a:pt x="953" y="1400"/>
                  </a:lnTo>
                  <a:cubicBezTo>
                    <a:pt x="977" y="1376"/>
                    <a:pt x="1000" y="1376"/>
                    <a:pt x="1048" y="1376"/>
                  </a:cubicBezTo>
                  <a:lnTo>
                    <a:pt x="1667" y="1543"/>
                  </a:lnTo>
                  <a:cubicBezTo>
                    <a:pt x="1691" y="1543"/>
                    <a:pt x="1762" y="1543"/>
                    <a:pt x="1786" y="1519"/>
                  </a:cubicBezTo>
                  <a:cubicBezTo>
                    <a:pt x="1810" y="1495"/>
                    <a:pt x="1810" y="1424"/>
                    <a:pt x="1786" y="1400"/>
                  </a:cubicBezTo>
                  <a:lnTo>
                    <a:pt x="1405" y="900"/>
                  </a:lnTo>
                  <a:cubicBezTo>
                    <a:pt x="1358" y="876"/>
                    <a:pt x="1358" y="829"/>
                    <a:pt x="1358" y="805"/>
                  </a:cubicBezTo>
                  <a:lnTo>
                    <a:pt x="1572" y="114"/>
                  </a:lnTo>
                  <a:cubicBezTo>
                    <a:pt x="1572" y="90"/>
                    <a:pt x="1572" y="66"/>
                    <a:pt x="1548" y="19"/>
                  </a:cubicBezTo>
                  <a:cubicBezTo>
                    <a:pt x="1524" y="7"/>
                    <a:pt x="1506" y="1"/>
                    <a:pt x="1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3654300" y="2631550"/>
              <a:ext cx="30975" cy="30825"/>
            </a:xfrm>
            <a:custGeom>
              <a:avLst/>
              <a:gdLst/>
              <a:ahLst/>
              <a:cxnLst/>
              <a:rect l="l" t="t" r="r" b="b"/>
              <a:pathLst>
                <a:path w="1239" h="1233" extrusionOk="0">
                  <a:moveTo>
                    <a:pt x="977" y="0"/>
                  </a:moveTo>
                  <a:lnTo>
                    <a:pt x="596" y="286"/>
                  </a:lnTo>
                  <a:cubicBezTo>
                    <a:pt x="572" y="298"/>
                    <a:pt x="554" y="304"/>
                    <a:pt x="542" y="304"/>
                  </a:cubicBezTo>
                  <a:cubicBezTo>
                    <a:pt x="530" y="304"/>
                    <a:pt x="524" y="298"/>
                    <a:pt x="524" y="286"/>
                  </a:cubicBezTo>
                  <a:lnTo>
                    <a:pt x="120" y="167"/>
                  </a:lnTo>
                  <a:cubicBezTo>
                    <a:pt x="72" y="167"/>
                    <a:pt x="48" y="167"/>
                    <a:pt x="24" y="191"/>
                  </a:cubicBezTo>
                  <a:cubicBezTo>
                    <a:pt x="1" y="239"/>
                    <a:pt x="1" y="262"/>
                    <a:pt x="24" y="286"/>
                  </a:cubicBezTo>
                  <a:lnTo>
                    <a:pt x="286" y="643"/>
                  </a:lnTo>
                  <a:lnTo>
                    <a:pt x="286" y="715"/>
                  </a:lnTo>
                  <a:lnTo>
                    <a:pt x="167" y="1120"/>
                  </a:lnTo>
                  <a:cubicBezTo>
                    <a:pt x="167" y="1144"/>
                    <a:pt x="167" y="1191"/>
                    <a:pt x="191" y="1215"/>
                  </a:cubicBezTo>
                  <a:cubicBezTo>
                    <a:pt x="215" y="1227"/>
                    <a:pt x="233" y="1233"/>
                    <a:pt x="248" y="1233"/>
                  </a:cubicBezTo>
                  <a:cubicBezTo>
                    <a:pt x="262" y="1233"/>
                    <a:pt x="274" y="1227"/>
                    <a:pt x="286" y="1215"/>
                  </a:cubicBezTo>
                  <a:lnTo>
                    <a:pt x="644" y="953"/>
                  </a:lnTo>
                  <a:cubicBezTo>
                    <a:pt x="655" y="929"/>
                    <a:pt x="673" y="917"/>
                    <a:pt x="688" y="917"/>
                  </a:cubicBezTo>
                  <a:cubicBezTo>
                    <a:pt x="703" y="917"/>
                    <a:pt x="715" y="929"/>
                    <a:pt x="715" y="953"/>
                  </a:cubicBezTo>
                  <a:lnTo>
                    <a:pt x="1120" y="1072"/>
                  </a:lnTo>
                  <a:cubicBezTo>
                    <a:pt x="1144" y="1072"/>
                    <a:pt x="1191" y="1072"/>
                    <a:pt x="1215" y="1024"/>
                  </a:cubicBezTo>
                  <a:cubicBezTo>
                    <a:pt x="1239" y="1001"/>
                    <a:pt x="1239" y="977"/>
                    <a:pt x="1215" y="953"/>
                  </a:cubicBezTo>
                  <a:lnTo>
                    <a:pt x="953" y="596"/>
                  </a:lnTo>
                  <a:cubicBezTo>
                    <a:pt x="905" y="548"/>
                    <a:pt x="905" y="524"/>
                    <a:pt x="953" y="524"/>
                  </a:cubicBezTo>
                  <a:lnTo>
                    <a:pt x="1072" y="48"/>
                  </a:lnTo>
                  <a:cubicBezTo>
                    <a:pt x="1072" y="24"/>
                    <a:pt x="1072"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3654900" y="2688100"/>
              <a:ext cx="35750" cy="36350"/>
            </a:xfrm>
            <a:custGeom>
              <a:avLst/>
              <a:gdLst/>
              <a:ahLst/>
              <a:cxnLst/>
              <a:rect l="l" t="t" r="r" b="b"/>
              <a:pathLst>
                <a:path w="1430" h="1454" extrusionOk="0">
                  <a:moveTo>
                    <a:pt x="834" y="1"/>
                  </a:moveTo>
                  <a:cubicBezTo>
                    <a:pt x="786" y="1"/>
                    <a:pt x="762" y="1"/>
                    <a:pt x="762" y="25"/>
                  </a:cubicBezTo>
                  <a:lnTo>
                    <a:pt x="572" y="477"/>
                  </a:lnTo>
                  <a:cubicBezTo>
                    <a:pt x="572" y="501"/>
                    <a:pt x="524" y="501"/>
                    <a:pt x="500" y="501"/>
                  </a:cubicBezTo>
                  <a:lnTo>
                    <a:pt x="48" y="596"/>
                  </a:lnTo>
                  <a:cubicBezTo>
                    <a:pt x="24" y="596"/>
                    <a:pt x="0" y="620"/>
                    <a:pt x="0" y="644"/>
                  </a:cubicBezTo>
                  <a:cubicBezTo>
                    <a:pt x="0" y="668"/>
                    <a:pt x="0" y="715"/>
                    <a:pt x="24" y="715"/>
                  </a:cubicBezTo>
                  <a:lnTo>
                    <a:pt x="405" y="882"/>
                  </a:lnTo>
                  <a:cubicBezTo>
                    <a:pt x="453" y="882"/>
                    <a:pt x="453" y="906"/>
                    <a:pt x="453" y="953"/>
                  </a:cubicBezTo>
                  <a:lnTo>
                    <a:pt x="524" y="1382"/>
                  </a:lnTo>
                  <a:cubicBezTo>
                    <a:pt x="524" y="1430"/>
                    <a:pt x="572" y="1453"/>
                    <a:pt x="596" y="1453"/>
                  </a:cubicBezTo>
                  <a:cubicBezTo>
                    <a:pt x="620" y="1453"/>
                    <a:pt x="643" y="1453"/>
                    <a:pt x="643" y="1430"/>
                  </a:cubicBezTo>
                  <a:lnTo>
                    <a:pt x="834" y="1025"/>
                  </a:lnTo>
                  <a:cubicBezTo>
                    <a:pt x="834" y="1001"/>
                    <a:pt x="858" y="1001"/>
                    <a:pt x="881" y="1001"/>
                  </a:cubicBezTo>
                  <a:lnTo>
                    <a:pt x="1334" y="906"/>
                  </a:lnTo>
                  <a:cubicBezTo>
                    <a:pt x="1358" y="906"/>
                    <a:pt x="1405" y="882"/>
                    <a:pt x="1405" y="858"/>
                  </a:cubicBezTo>
                  <a:cubicBezTo>
                    <a:pt x="1429" y="763"/>
                    <a:pt x="1429" y="739"/>
                    <a:pt x="1405" y="739"/>
                  </a:cubicBezTo>
                  <a:lnTo>
                    <a:pt x="1001" y="549"/>
                  </a:lnTo>
                  <a:cubicBezTo>
                    <a:pt x="977" y="549"/>
                    <a:pt x="977" y="525"/>
                    <a:pt x="977" y="501"/>
                  </a:cubicBezTo>
                  <a:lnTo>
                    <a:pt x="881" y="25"/>
                  </a:lnTo>
                  <a:cubicBezTo>
                    <a:pt x="881" y="1"/>
                    <a:pt x="858"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50"/>
          <p:cNvGrpSpPr/>
          <p:nvPr/>
        </p:nvGrpSpPr>
        <p:grpSpPr>
          <a:xfrm>
            <a:off x="4060624" y="1937440"/>
            <a:ext cx="397683" cy="396892"/>
            <a:chOff x="2872600" y="2632150"/>
            <a:chExt cx="289350" cy="288775"/>
          </a:xfrm>
        </p:grpSpPr>
        <p:sp>
          <p:nvSpPr>
            <p:cNvPr id="701" name="Google Shape;701;p50"/>
            <p:cNvSpPr/>
            <p:nvPr/>
          </p:nvSpPr>
          <p:spPr>
            <a:xfrm>
              <a:off x="2979750" y="2659525"/>
              <a:ext cx="101825" cy="68500"/>
            </a:xfrm>
            <a:custGeom>
              <a:avLst/>
              <a:gdLst/>
              <a:ahLst/>
              <a:cxnLst/>
              <a:rect l="l" t="t" r="r" b="b"/>
              <a:pathLst>
                <a:path w="4073" h="2740" extrusionOk="0">
                  <a:moveTo>
                    <a:pt x="1572" y="1"/>
                  </a:moveTo>
                  <a:lnTo>
                    <a:pt x="1" y="2739"/>
                  </a:lnTo>
                  <a:lnTo>
                    <a:pt x="715" y="2739"/>
                  </a:lnTo>
                  <a:lnTo>
                    <a:pt x="501" y="2573"/>
                  </a:lnTo>
                  <a:cubicBezTo>
                    <a:pt x="382" y="2454"/>
                    <a:pt x="382" y="2263"/>
                    <a:pt x="501" y="2144"/>
                  </a:cubicBezTo>
                  <a:cubicBezTo>
                    <a:pt x="560" y="2084"/>
                    <a:pt x="638" y="2055"/>
                    <a:pt x="715" y="2055"/>
                  </a:cubicBezTo>
                  <a:cubicBezTo>
                    <a:pt x="793" y="2055"/>
                    <a:pt x="870" y="2084"/>
                    <a:pt x="929" y="2144"/>
                  </a:cubicBezTo>
                  <a:lnTo>
                    <a:pt x="1263" y="2477"/>
                  </a:lnTo>
                  <a:lnTo>
                    <a:pt x="1572" y="2144"/>
                  </a:lnTo>
                  <a:cubicBezTo>
                    <a:pt x="1632" y="2084"/>
                    <a:pt x="1709" y="2055"/>
                    <a:pt x="1787" y="2055"/>
                  </a:cubicBezTo>
                  <a:cubicBezTo>
                    <a:pt x="1864" y="2055"/>
                    <a:pt x="1942" y="2084"/>
                    <a:pt x="2001" y="2144"/>
                  </a:cubicBezTo>
                  <a:cubicBezTo>
                    <a:pt x="2120" y="2263"/>
                    <a:pt x="2120" y="2454"/>
                    <a:pt x="2001" y="2573"/>
                  </a:cubicBezTo>
                  <a:lnTo>
                    <a:pt x="1811" y="2739"/>
                  </a:lnTo>
                  <a:lnTo>
                    <a:pt x="4073" y="2739"/>
                  </a:lnTo>
                  <a:lnTo>
                    <a:pt x="2835" y="977"/>
                  </a:lnTo>
                  <a:lnTo>
                    <a:pt x="2501" y="1287"/>
                  </a:lnTo>
                  <a:cubicBezTo>
                    <a:pt x="2484" y="1304"/>
                    <a:pt x="2444" y="1320"/>
                    <a:pt x="2405" y="1320"/>
                  </a:cubicBezTo>
                  <a:cubicBezTo>
                    <a:pt x="2388" y="1320"/>
                    <a:pt x="2372" y="1317"/>
                    <a:pt x="2358" y="1311"/>
                  </a:cubicBezTo>
                  <a:cubicBezTo>
                    <a:pt x="2287" y="1311"/>
                    <a:pt x="2263" y="1287"/>
                    <a:pt x="2239" y="1215"/>
                  </a:cubicBezTo>
                  <a:lnTo>
                    <a:pt x="1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2872600" y="2632150"/>
              <a:ext cx="231025" cy="288775"/>
            </a:xfrm>
            <a:custGeom>
              <a:avLst/>
              <a:gdLst/>
              <a:ahLst/>
              <a:cxnLst/>
              <a:rect l="l" t="t" r="r" b="b"/>
              <a:pathLst>
                <a:path w="9241" h="11551" extrusionOk="0">
                  <a:moveTo>
                    <a:pt x="2953" y="1834"/>
                  </a:moveTo>
                  <a:cubicBezTo>
                    <a:pt x="3048" y="1882"/>
                    <a:pt x="3072" y="1929"/>
                    <a:pt x="3072" y="2024"/>
                  </a:cubicBezTo>
                  <a:lnTo>
                    <a:pt x="3072" y="2406"/>
                  </a:lnTo>
                  <a:cubicBezTo>
                    <a:pt x="3072" y="2525"/>
                    <a:pt x="2977" y="2596"/>
                    <a:pt x="2882" y="2596"/>
                  </a:cubicBezTo>
                  <a:cubicBezTo>
                    <a:pt x="2763" y="2596"/>
                    <a:pt x="2715" y="2501"/>
                    <a:pt x="2715" y="2406"/>
                  </a:cubicBezTo>
                  <a:lnTo>
                    <a:pt x="2715" y="2239"/>
                  </a:lnTo>
                  <a:lnTo>
                    <a:pt x="2524" y="2239"/>
                  </a:lnTo>
                  <a:cubicBezTo>
                    <a:pt x="2405" y="2239"/>
                    <a:pt x="2358" y="2144"/>
                    <a:pt x="2358" y="2048"/>
                  </a:cubicBezTo>
                  <a:cubicBezTo>
                    <a:pt x="2286" y="1929"/>
                    <a:pt x="2382" y="1834"/>
                    <a:pt x="2501" y="1834"/>
                  </a:cubicBezTo>
                  <a:close/>
                  <a:moveTo>
                    <a:pt x="1381" y="1834"/>
                  </a:moveTo>
                  <a:cubicBezTo>
                    <a:pt x="1500" y="1834"/>
                    <a:pt x="1548" y="1929"/>
                    <a:pt x="1548" y="2024"/>
                  </a:cubicBezTo>
                  <a:cubicBezTo>
                    <a:pt x="1548" y="2144"/>
                    <a:pt x="1453" y="2191"/>
                    <a:pt x="1381" y="2191"/>
                  </a:cubicBezTo>
                  <a:lnTo>
                    <a:pt x="1191" y="2191"/>
                  </a:lnTo>
                  <a:lnTo>
                    <a:pt x="1191" y="2429"/>
                  </a:lnTo>
                  <a:cubicBezTo>
                    <a:pt x="1191" y="2548"/>
                    <a:pt x="1096" y="2644"/>
                    <a:pt x="1024" y="2644"/>
                  </a:cubicBezTo>
                  <a:cubicBezTo>
                    <a:pt x="905" y="2644"/>
                    <a:pt x="834" y="2548"/>
                    <a:pt x="834" y="2429"/>
                  </a:cubicBezTo>
                  <a:lnTo>
                    <a:pt x="810" y="2048"/>
                  </a:lnTo>
                  <a:cubicBezTo>
                    <a:pt x="810" y="1929"/>
                    <a:pt x="905" y="1834"/>
                    <a:pt x="976" y="1834"/>
                  </a:cubicBezTo>
                  <a:close/>
                  <a:moveTo>
                    <a:pt x="976" y="3001"/>
                  </a:moveTo>
                  <a:cubicBezTo>
                    <a:pt x="1096" y="3001"/>
                    <a:pt x="1167" y="3096"/>
                    <a:pt x="1167" y="3191"/>
                  </a:cubicBezTo>
                  <a:lnTo>
                    <a:pt x="1167" y="3930"/>
                  </a:lnTo>
                  <a:cubicBezTo>
                    <a:pt x="1167" y="4049"/>
                    <a:pt x="1072" y="4096"/>
                    <a:pt x="976" y="4096"/>
                  </a:cubicBezTo>
                  <a:cubicBezTo>
                    <a:pt x="857" y="4096"/>
                    <a:pt x="810" y="4001"/>
                    <a:pt x="810" y="3930"/>
                  </a:cubicBezTo>
                  <a:lnTo>
                    <a:pt x="810" y="3191"/>
                  </a:lnTo>
                  <a:cubicBezTo>
                    <a:pt x="810" y="3072"/>
                    <a:pt x="905" y="3001"/>
                    <a:pt x="976" y="3001"/>
                  </a:cubicBezTo>
                  <a:close/>
                  <a:moveTo>
                    <a:pt x="2834" y="3191"/>
                  </a:moveTo>
                  <a:cubicBezTo>
                    <a:pt x="2929" y="3191"/>
                    <a:pt x="3001" y="3263"/>
                    <a:pt x="3001" y="3358"/>
                  </a:cubicBezTo>
                  <a:lnTo>
                    <a:pt x="3001" y="4311"/>
                  </a:lnTo>
                  <a:cubicBezTo>
                    <a:pt x="3001" y="4430"/>
                    <a:pt x="2929" y="4501"/>
                    <a:pt x="2834" y="4501"/>
                  </a:cubicBezTo>
                  <a:cubicBezTo>
                    <a:pt x="2824" y="4504"/>
                    <a:pt x="2814" y="4505"/>
                    <a:pt x="2804" y="4505"/>
                  </a:cubicBezTo>
                  <a:cubicBezTo>
                    <a:pt x="2720" y="4505"/>
                    <a:pt x="2644" y="4417"/>
                    <a:pt x="2644" y="4311"/>
                  </a:cubicBezTo>
                  <a:lnTo>
                    <a:pt x="2644" y="3358"/>
                  </a:lnTo>
                  <a:cubicBezTo>
                    <a:pt x="2644" y="3239"/>
                    <a:pt x="2739" y="3191"/>
                    <a:pt x="2834" y="3191"/>
                  </a:cubicBezTo>
                  <a:close/>
                  <a:moveTo>
                    <a:pt x="5858" y="596"/>
                  </a:moveTo>
                  <a:cubicBezTo>
                    <a:pt x="5930" y="596"/>
                    <a:pt x="5978" y="619"/>
                    <a:pt x="6025" y="691"/>
                  </a:cubicBezTo>
                  <a:lnTo>
                    <a:pt x="6740" y="2001"/>
                  </a:lnTo>
                  <a:lnTo>
                    <a:pt x="7025" y="1715"/>
                  </a:lnTo>
                  <a:cubicBezTo>
                    <a:pt x="7042" y="1698"/>
                    <a:pt x="7083" y="1681"/>
                    <a:pt x="7114" y="1681"/>
                  </a:cubicBezTo>
                  <a:cubicBezTo>
                    <a:pt x="7126" y="1681"/>
                    <a:pt x="7137" y="1684"/>
                    <a:pt x="7144" y="1691"/>
                  </a:cubicBezTo>
                  <a:cubicBezTo>
                    <a:pt x="7192" y="1691"/>
                    <a:pt x="7240" y="1715"/>
                    <a:pt x="7264" y="1763"/>
                  </a:cubicBezTo>
                  <a:lnTo>
                    <a:pt x="8788" y="3882"/>
                  </a:lnTo>
                  <a:cubicBezTo>
                    <a:pt x="8811" y="3930"/>
                    <a:pt x="8835" y="3953"/>
                    <a:pt x="8835" y="4001"/>
                  </a:cubicBezTo>
                  <a:cubicBezTo>
                    <a:pt x="8835" y="4096"/>
                    <a:pt x="8788" y="4192"/>
                    <a:pt x="8669" y="4192"/>
                  </a:cubicBezTo>
                  <a:lnTo>
                    <a:pt x="6168" y="4192"/>
                  </a:lnTo>
                  <a:lnTo>
                    <a:pt x="6287" y="4311"/>
                  </a:lnTo>
                  <a:cubicBezTo>
                    <a:pt x="6406" y="4430"/>
                    <a:pt x="6406" y="4596"/>
                    <a:pt x="6287" y="4739"/>
                  </a:cubicBezTo>
                  <a:cubicBezTo>
                    <a:pt x="6216" y="4787"/>
                    <a:pt x="6168" y="4811"/>
                    <a:pt x="6073" y="4811"/>
                  </a:cubicBezTo>
                  <a:cubicBezTo>
                    <a:pt x="6001" y="4811"/>
                    <a:pt x="5930" y="4787"/>
                    <a:pt x="5858" y="4716"/>
                  </a:cubicBezTo>
                  <a:lnTo>
                    <a:pt x="5525" y="4406"/>
                  </a:lnTo>
                  <a:lnTo>
                    <a:pt x="5215" y="4716"/>
                  </a:lnTo>
                  <a:cubicBezTo>
                    <a:pt x="5144" y="4787"/>
                    <a:pt x="5096" y="4811"/>
                    <a:pt x="5001" y="4811"/>
                  </a:cubicBezTo>
                  <a:cubicBezTo>
                    <a:pt x="4930" y="4811"/>
                    <a:pt x="4858" y="4787"/>
                    <a:pt x="4787" y="4716"/>
                  </a:cubicBezTo>
                  <a:cubicBezTo>
                    <a:pt x="4668" y="4596"/>
                    <a:pt x="4668" y="4430"/>
                    <a:pt x="4787" y="4311"/>
                  </a:cubicBezTo>
                  <a:lnTo>
                    <a:pt x="4906" y="4192"/>
                  </a:lnTo>
                  <a:lnTo>
                    <a:pt x="3953" y="4192"/>
                  </a:lnTo>
                  <a:cubicBezTo>
                    <a:pt x="3906" y="4192"/>
                    <a:pt x="3834" y="4168"/>
                    <a:pt x="3810" y="4096"/>
                  </a:cubicBezTo>
                  <a:cubicBezTo>
                    <a:pt x="3810" y="4025"/>
                    <a:pt x="3810" y="3953"/>
                    <a:pt x="3834" y="3930"/>
                  </a:cubicBezTo>
                  <a:lnTo>
                    <a:pt x="5716" y="691"/>
                  </a:lnTo>
                  <a:cubicBezTo>
                    <a:pt x="5739" y="619"/>
                    <a:pt x="5811" y="596"/>
                    <a:pt x="5858" y="596"/>
                  </a:cubicBezTo>
                  <a:close/>
                  <a:moveTo>
                    <a:pt x="976" y="4525"/>
                  </a:moveTo>
                  <a:cubicBezTo>
                    <a:pt x="1096" y="4525"/>
                    <a:pt x="1167" y="4620"/>
                    <a:pt x="1167" y="4692"/>
                  </a:cubicBezTo>
                  <a:lnTo>
                    <a:pt x="1167" y="5454"/>
                  </a:lnTo>
                  <a:cubicBezTo>
                    <a:pt x="1167" y="5549"/>
                    <a:pt x="1072" y="5620"/>
                    <a:pt x="976" y="5620"/>
                  </a:cubicBezTo>
                  <a:cubicBezTo>
                    <a:pt x="857" y="5620"/>
                    <a:pt x="810" y="5525"/>
                    <a:pt x="810" y="5454"/>
                  </a:cubicBezTo>
                  <a:lnTo>
                    <a:pt x="810" y="4692"/>
                  </a:lnTo>
                  <a:cubicBezTo>
                    <a:pt x="810" y="4573"/>
                    <a:pt x="905" y="4525"/>
                    <a:pt x="976" y="4525"/>
                  </a:cubicBezTo>
                  <a:close/>
                  <a:moveTo>
                    <a:pt x="5549" y="5001"/>
                  </a:moveTo>
                  <a:cubicBezTo>
                    <a:pt x="5620" y="5001"/>
                    <a:pt x="5739" y="5097"/>
                    <a:pt x="5739" y="5168"/>
                  </a:cubicBezTo>
                  <a:lnTo>
                    <a:pt x="5787" y="5644"/>
                  </a:lnTo>
                  <a:cubicBezTo>
                    <a:pt x="5787" y="5716"/>
                    <a:pt x="5739" y="5740"/>
                    <a:pt x="5716" y="5811"/>
                  </a:cubicBezTo>
                  <a:cubicBezTo>
                    <a:pt x="5668" y="5835"/>
                    <a:pt x="5597" y="5835"/>
                    <a:pt x="5573" y="5835"/>
                  </a:cubicBezTo>
                  <a:lnTo>
                    <a:pt x="5192" y="5835"/>
                  </a:lnTo>
                  <a:cubicBezTo>
                    <a:pt x="5073" y="5835"/>
                    <a:pt x="5001" y="5740"/>
                    <a:pt x="5001" y="5644"/>
                  </a:cubicBezTo>
                  <a:cubicBezTo>
                    <a:pt x="5001" y="5525"/>
                    <a:pt x="5096" y="5478"/>
                    <a:pt x="5192" y="5478"/>
                  </a:cubicBezTo>
                  <a:lnTo>
                    <a:pt x="5358" y="5478"/>
                  </a:lnTo>
                  <a:lnTo>
                    <a:pt x="5358" y="5192"/>
                  </a:lnTo>
                  <a:cubicBezTo>
                    <a:pt x="5358" y="5097"/>
                    <a:pt x="5454" y="5001"/>
                    <a:pt x="5549" y="5001"/>
                  </a:cubicBezTo>
                  <a:close/>
                  <a:moveTo>
                    <a:pt x="2810" y="5097"/>
                  </a:moveTo>
                  <a:cubicBezTo>
                    <a:pt x="2929" y="5097"/>
                    <a:pt x="2977" y="5168"/>
                    <a:pt x="2977" y="5263"/>
                  </a:cubicBezTo>
                  <a:lnTo>
                    <a:pt x="2977" y="5406"/>
                  </a:lnTo>
                  <a:lnTo>
                    <a:pt x="3215" y="5478"/>
                  </a:lnTo>
                  <a:cubicBezTo>
                    <a:pt x="3310" y="5478"/>
                    <a:pt x="3406" y="5573"/>
                    <a:pt x="3406" y="5644"/>
                  </a:cubicBezTo>
                  <a:cubicBezTo>
                    <a:pt x="3406" y="5740"/>
                    <a:pt x="3310" y="5835"/>
                    <a:pt x="3215" y="5835"/>
                  </a:cubicBezTo>
                  <a:lnTo>
                    <a:pt x="2834" y="5859"/>
                  </a:lnTo>
                  <a:cubicBezTo>
                    <a:pt x="2763" y="5859"/>
                    <a:pt x="2739" y="5835"/>
                    <a:pt x="2691" y="5811"/>
                  </a:cubicBezTo>
                  <a:cubicBezTo>
                    <a:pt x="2644" y="5763"/>
                    <a:pt x="2620" y="5716"/>
                    <a:pt x="2620" y="5644"/>
                  </a:cubicBezTo>
                  <a:lnTo>
                    <a:pt x="2620" y="5263"/>
                  </a:lnTo>
                  <a:cubicBezTo>
                    <a:pt x="2620" y="5144"/>
                    <a:pt x="2715" y="5097"/>
                    <a:pt x="2810" y="5097"/>
                  </a:cubicBezTo>
                  <a:close/>
                  <a:moveTo>
                    <a:pt x="4525" y="5501"/>
                  </a:moveTo>
                  <a:cubicBezTo>
                    <a:pt x="4644" y="5501"/>
                    <a:pt x="4715" y="5597"/>
                    <a:pt x="4715" y="5692"/>
                  </a:cubicBezTo>
                  <a:cubicBezTo>
                    <a:pt x="4715" y="5787"/>
                    <a:pt x="4620" y="5859"/>
                    <a:pt x="4525" y="5859"/>
                  </a:cubicBezTo>
                  <a:lnTo>
                    <a:pt x="3882" y="5859"/>
                  </a:lnTo>
                  <a:cubicBezTo>
                    <a:pt x="3763" y="5859"/>
                    <a:pt x="3691" y="5763"/>
                    <a:pt x="3691" y="5692"/>
                  </a:cubicBezTo>
                  <a:cubicBezTo>
                    <a:pt x="3691" y="5573"/>
                    <a:pt x="3787" y="5501"/>
                    <a:pt x="3882" y="5501"/>
                  </a:cubicBezTo>
                  <a:close/>
                  <a:moveTo>
                    <a:pt x="976" y="6049"/>
                  </a:moveTo>
                  <a:cubicBezTo>
                    <a:pt x="1096" y="6049"/>
                    <a:pt x="1167" y="6121"/>
                    <a:pt x="1167" y="6216"/>
                  </a:cubicBezTo>
                  <a:lnTo>
                    <a:pt x="1167" y="6954"/>
                  </a:lnTo>
                  <a:cubicBezTo>
                    <a:pt x="1167" y="7073"/>
                    <a:pt x="1072" y="7145"/>
                    <a:pt x="976" y="7145"/>
                  </a:cubicBezTo>
                  <a:cubicBezTo>
                    <a:pt x="857" y="7145"/>
                    <a:pt x="810" y="7049"/>
                    <a:pt x="810" y="6954"/>
                  </a:cubicBezTo>
                  <a:lnTo>
                    <a:pt x="810" y="6216"/>
                  </a:lnTo>
                  <a:cubicBezTo>
                    <a:pt x="810" y="6097"/>
                    <a:pt x="905" y="6049"/>
                    <a:pt x="976" y="6049"/>
                  </a:cubicBezTo>
                  <a:close/>
                  <a:moveTo>
                    <a:pt x="976" y="7549"/>
                  </a:moveTo>
                  <a:cubicBezTo>
                    <a:pt x="1096" y="7549"/>
                    <a:pt x="1167" y="7645"/>
                    <a:pt x="1167" y="7740"/>
                  </a:cubicBezTo>
                  <a:lnTo>
                    <a:pt x="1167" y="7907"/>
                  </a:lnTo>
                  <a:lnTo>
                    <a:pt x="1334" y="7907"/>
                  </a:lnTo>
                  <a:cubicBezTo>
                    <a:pt x="1453" y="7907"/>
                    <a:pt x="1548" y="8002"/>
                    <a:pt x="1524" y="8121"/>
                  </a:cubicBezTo>
                  <a:cubicBezTo>
                    <a:pt x="1524" y="8216"/>
                    <a:pt x="1429" y="8311"/>
                    <a:pt x="1310" y="8311"/>
                  </a:cubicBezTo>
                  <a:lnTo>
                    <a:pt x="929" y="8311"/>
                  </a:lnTo>
                  <a:cubicBezTo>
                    <a:pt x="905" y="8311"/>
                    <a:pt x="810" y="8216"/>
                    <a:pt x="810" y="8121"/>
                  </a:cubicBezTo>
                  <a:lnTo>
                    <a:pt x="810" y="7740"/>
                  </a:lnTo>
                  <a:cubicBezTo>
                    <a:pt x="810" y="7621"/>
                    <a:pt x="905" y="7549"/>
                    <a:pt x="976" y="7549"/>
                  </a:cubicBezTo>
                  <a:close/>
                  <a:moveTo>
                    <a:pt x="3191" y="7907"/>
                  </a:moveTo>
                  <a:cubicBezTo>
                    <a:pt x="3310" y="7907"/>
                    <a:pt x="3406" y="8002"/>
                    <a:pt x="3406" y="8097"/>
                  </a:cubicBezTo>
                  <a:cubicBezTo>
                    <a:pt x="3406" y="8216"/>
                    <a:pt x="3310" y="8311"/>
                    <a:pt x="3215" y="8311"/>
                  </a:cubicBezTo>
                  <a:lnTo>
                    <a:pt x="2310" y="8311"/>
                  </a:lnTo>
                  <a:cubicBezTo>
                    <a:pt x="2215" y="8311"/>
                    <a:pt x="2143" y="8216"/>
                    <a:pt x="2143" y="8121"/>
                  </a:cubicBezTo>
                  <a:cubicBezTo>
                    <a:pt x="2120" y="8002"/>
                    <a:pt x="2167" y="7907"/>
                    <a:pt x="2286" y="7907"/>
                  </a:cubicBezTo>
                  <a:close/>
                  <a:moveTo>
                    <a:pt x="5001" y="7930"/>
                  </a:moveTo>
                  <a:cubicBezTo>
                    <a:pt x="5120" y="7930"/>
                    <a:pt x="5192" y="8026"/>
                    <a:pt x="5192" y="8121"/>
                  </a:cubicBezTo>
                  <a:cubicBezTo>
                    <a:pt x="5192" y="8240"/>
                    <a:pt x="5096" y="8311"/>
                    <a:pt x="5001" y="8311"/>
                  </a:cubicBezTo>
                  <a:lnTo>
                    <a:pt x="4120" y="8311"/>
                  </a:lnTo>
                  <a:cubicBezTo>
                    <a:pt x="4025" y="8311"/>
                    <a:pt x="3929" y="8216"/>
                    <a:pt x="3929" y="8121"/>
                  </a:cubicBezTo>
                  <a:cubicBezTo>
                    <a:pt x="3929" y="8002"/>
                    <a:pt x="4025" y="7930"/>
                    <a:pt x="4120" y="7930"/>
                  </a:cubicBezTo>
                  <a:close/>
                  <a:moveTo>
                    <a:pt x="6311" y="7954"/>
                  </a:moveTo>
                  <a:cubicBezTo>
                    <a:pt x="6406" y="7954"/>
                    <a:pt x="6501" y="8026"/>
                    <a:pt x="6501" y="8121"/>
                  </a:cubicBezTo>
                  <a:lnTo>
                    <a:pt x="6501" y="8502"/>
                  </a:lnTo>
                  <a:cubicBezTo>
                    <a:pt x="6501" y="8609"/>
                    <a:pt x="6406" y="8696"/>
                    <a:pt x="6266" y="8696"/>
                  </a:cubicBezTo>
                  <a:cubicBezTo>
                    <a:pt x="6250" y="8696"/>
                    <a:pt x="6233" y="8695"/>
                    <a:pt x="6216" y="8693"/>
                  </a:cubicBezTo>
                  <a:cubicBezTo>
                    <a:pt x="6144" y="8669"/>
                    <a:pt x="6097" y="8597"/>
                    <a:pt x="6097" y="8502"/>
                  </a:cubicBezTo>
                  <a:lnTo>
                    <a:pt x="6097" y="8335"/>
                  </a:lnTo>
                  <a:lnTo>
                    <a:pt x="5930" y="8335"/>
                  </a:lnTo>
                  <a:cubicBezTo>
                    <a:pt x="5835" y="8335"/>
                    <a:pt x="5787" y="8264"/>
                    <a:pt x="5739" y="8216"/>
                  </a:cubicBezTo>
                  <a:cubicBezTo>
                    <a:pt x="5716" y="8097"/>
                    <a:pt x="5811" y="7954"/>
                    <a:pt x="5930" y="7954"/>
                  </a:cubicBezTo>
                  <a:close/>
                  <a:moveTo>
                    <a:pt x="3596" y="9717"/>
                  </a:moveTo>
                  <a:cubicBezTo>
                    <a:pt x="3715" y="9717"/>
                    <a:pt x="3787" y="9812"/>
                    <a:pt x="3787" y="9907"/>
                  </a:cubicBezTo>
                  <a:cubicBezTo>
                    <a:pt x="3810" y="10026"/>
                    <a:pt x="3715" y="10121"/>
                    <a:pt x="3596" y="10121"/>
                  </a:cubicBezTo>
                  <a:lnTo>
                    <a:pt x="2858" y="10121"/>
                  </a:lnTo>
                  <a:cubicBezTo>
                    <a:pt x="2739" y="10121"/>
                    <a:pt x="2644" y="10026"/>
                    <a:pt x="2644" y="9931"/>
                  </a:cubicBezTo>
                  <a:cubicBezTo>
                    <a:pt x="2644" y="9812"/>
                    <a:pt x="2739" y="9717"/>
                    <a:pt x="2834" y="9717"/>
                  </a:cubicBezTo>
                  <a:close/>
                  <a:moveTo>
                    <a:pt x="5144" y="9764"/>
                  </a:moveTo>
                  <a:cubicBezTo>
                    <a:pt x="5263" y="9764"/>
                    <a:pt x="5335" y="9836"/>
                    <a:pt x="5335" y="9931"/>
                  </a:cubicBezTo>
                  <a:cubicBezTo>
                    <a:pt x="5358" y="10026"/>
                    <a:pt x="5263" y="10121"/>
                    <a:pt x="5144" y="10121"/>
                  </a:cubicBezTo>
                  <a:lnTo>
                    <a:pt x="4382" y="10121"/>
                  </a:lnTo>
                  <a:cubicBezTo>
                    <a:pt x="4263" y="10121"/>
                    <a:pt x="4191" y="10026"/>
                    <a:pt x="4191" y="9931"/>
                  </a:cubicBezTo>
                  <a:cubicBezTo>
                    <a:pt x="4191" y="9812"/>
                    <a:pt x="4287" y="9764"/>
                    <a:pt x="4382" y="9764"/>
                  </a:cubicBezTo>
                  <a:close/>
                  <a:moveTo>
                    <a:pt x="6254" y="9356"/>
                  </a:moveTo>
                  <a:cubicBezTo>
                    <a:pt x="6363" y="9356"/>
                    <a:pt x="6478" y="9443"/>
                    <a:pt x="6478" y="9550"/>
                  </a:cubicBezTo>
                  <a:lnTo>
                    <a:pt x="6478" y="9931"/>
                  </a:lnTo>
                  <a:cubicBezTo>
                    <a:pt x="6501" y="10026"/>
                    <a:pt x="6430" y="10121"/>
                    <a:pt x="6311" y="10121"/>
                  </a:cubicBezTo>
                  <a:lnTo>
                    <a:pt x="5930" y="10121"/>
                  </a:lnTo>
                  <a:cubicBezTo>
                    <a:pt x="5835" y="10121"/>
                    <a:pt x="5787" y="10050"/>
                    <a:pt x="5739" y="10002"/>
                  </a:cubicBezTo>
                  <a:cubicBezTo>
                    <a:pt x="5716" y="9883"/>
                    <a:pt x="5811" y="9740"/>
                    <a:pt x="5930" y="9740"/>
                  </a:cubicBezTo>
                  <a:lnTo>
                    <a:pt x="6097" y="9740"/>
                  </a:lnTo>
                  <a:lnTo>
                    <a:pt x="6097" y="9550"/>
                  </a:lnTo>
                  <a:cubicBezTo>
                    <a:pt x="6097" y="9455"/>
                    <a:pt x="6168" y="9407"/>
                    <a:pt x="6216" y="9359"/>
                  </a:cubicBezTo>
                  <a:cubicBezTo>
                    <a:pt x="6228" y="9357"/>
                    <a:pt x="6241" y="9356"/>
                    <a:pt x="6254" y="9356"/>
                  </a:cubicBezTo>
                  <a:close/>
                  <a:moveTo>
                    <a:pt x="1691" y="9264"/>
                  </a:moveTo>
                  <a:cubicBezTo>
                    <a:pt x="2096" y="9264"/>
                    <a:pt x="2382" y="9550"/>
                    <a:pt x="2382" y="9931"/>
                  </a:cubicBezTo>
                  <a:cubicBezTo>
                    <a:pt x="2382" y="10288"/>
                    <a:pt x="2048" y="10621"/>
                    <a:pt x="1691" y="10621"/>
                  </a:cubicBezTo>
                  <a:cubicBezTo>
                    <a:pt x="1310" y="10621"/>
                    <a:pt x="1024" y="10336"/>
                    <a:pt x="1024" y="9931"/>
                  </a:cubicBezTo>
                  <a:cubicBezTo>
                    <a:pt x="1024" y="9550"/>
                    <a:pt x="1310" y="9264"/>
                    <a:pt x="1691" y="9264"/>
                  </a:cubicBezTo>
                  <a:close/>
                  <a:moveTo>
                    <a:pt x="619" y="0"/>
                  </a:moveTo>
                  <a:cubicBezTo>
                    <a:pt x="262" y="0"/>
                    <a:pt x="0" y="262"/>
                    <a:pt x="0" y="619"/>
                  </a:cubicBezTo>
                  <a:lnTo>
                    <a:pt x="0" y="10907"/>
                  </a:lnTo>
                  <a:cubicBezTo>
                    <a:pt x="0" y="11264"/>
                    <a:pt x="262" y="11550"/>
                    <a:pt x="619" y="11550"/>
                  </a:cubicBezTo>
                  <a:lnTo>
                    <a:pt x="8597" y="11550"/>
                  </a:lnTo>
                  <a:cubicBezTo>
                    <a:pt x="8954" y="11550"/>
                    <a:pt x="9240" y="11288"/>
                    <a:pt x="9240" y="10907"/>
                  </a:cubicBezTo>
                  <a:lnTo>
                    <a:pt x="9240" y="10288"/>
                  </a:lnTo>
                  <a:cubicBezTo>
                    <a:pt x="7859" y="10240"/>
                    <a:pt x="6787" y="9097"/>
                    <a:pt x="6787" y="7740"/>
                  </a:cubicBezTo>
                  <a:cubicBezTo>
                    <a:pt x="6787" y="6740"/>
                    <a:pt x="7335" y="5882"/>
                    <a:pt x="8168" y="5454"/>
                  </a:cubicBezTo>
                  <a:cubicBezTo>
                    <a:pt x="8097" y="5335"/>
                    <a:pt x="8073" y="5192"/>
                    <a:pt x="8073" y="5049"/>
                  </a:cubicBezTo>
                  <a:cubicBezTo>
                    <a:pt x="8097" y="4739"/>
                    <a:pt x="8407" y="4477"/>
                    <a:pt x="8716" y="4477"/>
                  </a:cubicBezTo>
                  <a:lnTo>
                    <a:pt x="9240" y="4477"/>
                  </a:lnTo>
                  <a:lnTo>
                    <a:pt x="9240" y="619"/>
                  </a:lnTo>
                  <a:cubicBezTo>
                    <a:pt x="9240" y="262"/>
                    <a:pt x="8954" y="0"/>
                    <a:pt x="8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3051200" y="2753600"/>
              <a:ext cx="110750" cy="126825"/>
            </a:xfrm>
            <a:custGeom>
              <a:avLst/>
              <a:gdLst/>
              <a:ahLst/>
              <a:cxnLst/>
              <a:rect l="l" t="t" r="r" b="b"/>
              <a:pathLst>
                <a:path w="4430" h="5073" extrusionOk="0">
                  <a:moveTo>
                    <a:pt x="2239" y="1001"/>
                  </a:moveTo>
                  <a:cubicBezTo>
                    <a:pt x="3287" y="1001"/>
                    <a:pt x="4120" y="1834"/>
                    <a:pt x="4120" y="2882"/>
                  </a:cubicBezTo>
                  <a:cubicBezTo>
                    <a:pt x="4120" y="3882"/>
                    <a:pt x="3239" y="4763"/>
                    <a:pt x="2239" y="4763"/>
                  </a:cubicBezTo>
                  <a:cubicBezTo>
                    <a:pt x="1191" y="4763"/>
                    <a:pt x="358" y="3906"/>
                    <a:pt x="358" y="2882"/>
                  </a:cubicBezTo>
                  <a:cubicBezTo>
                    <a:pt x="358" y="1834"/>
                    <a:pt x="1191" y="1001"/>
                    <a:pt x="2239" y="1001"/>
                  </a:cubicBezTo>
                  <a:close/>
                  <a:moveTo>
                    <a:pt x="1572" y="0"/>
                  </a:moveTo>
                  <a:cubicBezTo>
                    <a:pt x="1429" y="0"/>
                    <a:pt x="1310" y="119"/>
                    <a:pt x="1310" y="262"/>
                  </a:cubicBezTo>
                  <a:cubicBezTo>
                    <a:pt x="1310" y="405"/>
                    <a:pt x="1429" y="524"/>
                    <a:pt x="1572" y="524"/>
                  </a:cubicBezTo>
                  <a:lnTo>
                    <a:pt x="1572" y="762"/>
                  </a:lnTo>
                  <a:cubicBezTo>
                    <a:pt x="691" y="1024"/>
                    <a:pt x="0" y="1858"/>
                    <a:pt x="0" y="2882"/>
                  </a:cubicBezTo>
                  <a:cubicBezTo>
                    <a:pt x="0" y="4096"/>
                    <a:pt x="977" y="5073"/>
                    <a:pt x="2215" y="5073"/>
                  </a:cubicBezTo>
                  <a:cubicBezTo>
                    <a:pt x="3430" y="5073"/>
                    <a:pt x="4406" y="4096"/>
                    <a:pt x="4406" y="2882"/>
                  </a:cubicBezTo>
                  <a:cubicBezTo>
                    <a:pt x="4430" y="1858"/>
                    <a:pt x="3787" y="1024"/>
                    <a:pt x="2858" y="762"/>
                  </a:cubicBezTo>
                  <a:lnTo>
                    <a:pt x="2858" y="524"/>
                  </a:lnTo>
                  <a:cubicBezTo>
                    <a:pt x="3001" y="524"/>
                    <a:pt x="3120" y="405"/>
                    <a:pt x="3120" y="262"/>
                  </a:cubicBezTo>
                  <a:cubicBezTo>
                    <a:pt x="3120" y="119"/>
                    <a:pt x="3001" y="0"/>
                    <a:pt x="2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3064900" y="2782175"/>
              <a:ext cx="84550" cy="85150"/>
            </a:xfrm>
            <a:custGeom>
              <a:avLst/>
              <a:gdLst/>
              <a:ahLst/>
              <a:cxnLst/>
              <a:rect l="l" t="t" r="r" b="b"/>
              <a:pathLst>
                <a:path w="3382" h="3406" extrusionOk="0">
                  <a:moveTo>
                    <a:pt x="1668" y="661"/>
                  </a:moveTo>
                  <a:cubicBezTo>
                    <a:pt x="1745" y="661"/>
                    <a:pt x="1810" y="707"/>
                    <a:pt x="1810" y="786"/>
                  </a:cubicBezTo>
                  <a:lnTo>
                    <a:pt x="1810" y="1477"/>
                  </a:lnTo>
                  <a:lnTo>
                    <a:pt x="2072" y="1191"/>
                  </a:lnTo>
                  <a:cubicBezTo>
                    <a:pt x="2084" y="1179"/>
                    <a:pt x="2108" y="1173"/>
                    <a:pt x="2132" y="1173"/>
                  </a:cubicBezTo>
                  <a:cubicBezTo>
                    <a:pt x="2155" y="1173"/>
                    <a:pt x="2179" y="1179"/>
                    <a:pt x="2191" y="1191"/>
                  </a:cubicBezTo>
                  <a:cubicBezTo>
                    <a:pt x="2215" y="1239"/>
                    <a:pt x="2215" y="1286"/>
                    <a:pt x="2191" y="1310"/>
                  </a:cubicBezTo>
                  <a:lnTo>
                    <a:pt x="1929" y="1572"/>
                  </a:lnTo>
                  <a:lnTo>
                    <a:pt x="2620" y="1572"/>
                  </a:lnTo>
                  <a:cubicBezTo>
                    <a:pt x="2667" y="1572"/>
                    <a:pt x="2691" y="1620"/>
                    <a:pt x="2739" y="1644"/>
                  </a:cubicBezTo>
                  <a:cubicBezTo>
                    <a:pt x="2763" y="1763"/>
                    <a:pt x="2691" y="1834"/>
                    <a:pt x="2620" y="1834"/>
                  </a:cubicBezTo>
                  <a:lnTo>
                    <a:pt x="1929" y="1834"/>
                  </a:lnTo>
                  <a:lnTo>
                    <a:pt x="2191" y="2096"/>
                  </a:lnTo>
                  <a:cubicBezTo>
                    <a:pt x="2215" y="2120"/>
                    <a:pt x="2215" y="2168"/>
                    <a:pt x="2191" y="2215"/>
                  </a:cubicBezTo>
                  <a:cubicBezTo>
                    <a:pt x="2167" y="2239"/>
                    <a:pt x="2167" y="2239"/>
                    <a:pt x="2143" y="2239"/>
                  </a:cubicBezTo>
                  <a:cubicBezTo>
                    <a:pt x="2096" y="2239"/>
                    <a:pt x="2072" y="2239"/>
                    <a:pt x="2072" y="2215"/>
                  </a:cubicBezTo>
                  <a:lnTo>
                    <a:pt x="1810" y="1929"/>
                  </a:lnTo>
                  <a:lnTo>
                    <a:pt x="1810" y="2620"/>
                  </a:lnTo>
                  <a:cubicBezTo>
                    <a:pt x="1810" y="2692"/>
                    <a:pt x="1786" y="2715"/>
                    <a:pt x="1715" y="2739"/>
                  </a:cubicBezTo>
                  <a:cubicBezTo>
                    <a:pt x="1698" y="2743"/>
                    <a:pt x="1684" y="2745"/>
                    <a:pt x="1670" y="2745"/>
                  </a:cubicBezTo>
                  <a:cubicBezTo>
                    <a:pt x="1605" y="2745"/>
                    <a:pt x="1572" y="2699"/>
                    <a:pt x="1572" y="2620"/>
                  </a:cubicBezTo>
                  <a:lnTo>
                    <a:pt x="1572" y="1929"/>
                  </a:lnTo>
                  <a:lnTo>
                    <a:pt x="1310" y="2215"/>
                  </a:lnTo>
                  <a:cubicBezTo>
                    <a:pt x="1262" y="2239"/>
                    <a:pt x="1262" y="2239"/>
                    <a:pt x="1239" y="2239"/>
                  </a:cubicBezTo>
                  <a:cubicBezTo>
                    <a:pt x="1215" y="2239"/>
                    <a:pt x="1191" y="2239"/>
                    <a:pt x="1191" y="2215"/>
                  </a:cubicBezTo>
                  <a:cubicBezTo>
                    <a:pt x="1143" y="2168"/>
                    <a:pt x="1143" y="2120"/>
                    <a:pt x="1191" y="2096"/>
                  </a:cubicBezTo>
                  <a:lnTo>
                    <a:pt x="1453" y="1834"/>
                  </a:lnTo>
                  <a:lnTo>
                    <a:pt x="762" y="1834"/>
                  </a:lnTo>
                  <a:cubicBezTo>
                    <a:pt x="667" y="1834"/>
                    <a:pt x="619" y="1739"/>
                    <a:pt x="643" y="1644"/>
                  </a:cubicBezTo>
                  <a:cubicBezTo>
                    <a:pt x="667" y="1620"/>
                    <a:pt x="715" y="1572"/>
                    <a:pt x="762" y="1572"/>
                  </a:cubicBezTo>
                  <a:lnTo>
                    <a:pt x="1453" y="1572"/>
                  </a:lnTo>
                  <a:lnTo>
                    <a:pt x="1191" y="1310"/>
                  </a:lnTo>
                  <a:cubicBezTo>
                    <a:pt x="1143" y="1286"/>
                    <a:pt x="1143" y="1239"/>
                    <a:pt x="1191" y="1191"/>
                  </a:cubicBezTo>
                  <a:cubicBezTo>
                    <a:pt x="1203" y="1179"/>
                    <a:pt x="1221" y="1173"/>
                    <a:pt x="1242" y="1173"/>
                  </a:cubicBezTo>
                  <a:cubicBezTo>
                    <a:pt x="1262" y="1173"/>
                    <a:pt x="1286" y="1179"/>
                    <a:pt x="1310" y="1191"/>
                  </a:cubicBezTo>
                  <a:lnTo>
                    <a:pt x="1572" y="1477"/>
                  </a:lnTo>
                  <a:lnTo>
                    <a:pt x="1572" y="786"/>
                  </a:lnTo>
                  <a:cubicBezTo>
                    <a:pt x="1572" y="715"/>
                    <a:pt x="1596" y="691"/>
                    <a:pt x="1620" y="667"/>
                  </a:cubicBezTo>
                  <a:cubicBezTo>
                    <a:pt x="1636" y="663"/>
                    <a:pt x="1652" y="661"/>
                    <a:pt x="1668" y="661"/>
                  </a:cubicBezTo>
                  <a:close/>
                  <a:moveTo>
                    <a:pt x="1691" y="0"/>
                  </a:moveTo>
                  <a:cubicBezTo>
                    <a:pt x="738" y="0"/>
                    <a:pt x="0" y="786"/>
                    <a:pt x="0" y="1715"/>
                  </a:cubicBezTo>
                  <a:cubicBezTo>
                    <a:pt x="0" y="2668"/>
                    <a:pt x="762" y="3406"/>
                    <a:pt x="1691" y="3406"/>
                  </a:cubicBezTo>
                  <a:cubicBezTo>
                    <a:pt x="2644" y="3406"/>
                    <a:pt x="3382" y="2620"/>
                    <a:pt x="3382" y="1715"/>
                  </a:cubicBezTo>
                  <a:cubicBezTo>
                    <a:pt x="3382" y="786"/>
                    <a:pt x="2620" y="0"/>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50"/>
          <p:cNvSpPr/>
          <p:nvPr/>
        </p:nvSpPr>
        <p:spPr>
          <a:xfrm>
            <a:off x="3469123" y="3933353"/>
            <a:ext cx="396068" cy="288074"/>
          </a:xfrm>
          <a:custGeom>
            <a:avLst/>
            <a:gdLst/>
            <a:ahLst/>
            <a:cxnLst/>
            <a:rect l="l" t="t" r="r" b="b"/>
            <a:pathLst>
              <a:path w="11527" h="8384" extrusionOk="0">
                <a:moveTo>
                  <a:pt x="9740" y="2668"/>
                </a:moveTo>
                <a:lnTo>
                  <a:pt x="9740" y="6454"/>
                </a:lnTo>
                <a:lnTo>
                  <a:pt x="8788" y="6454"/>
                </a:lnTo>
                <a:lnTo>
                  <a:pt x="8788" y="2668"/>
                </a:lnTo>
                <a:close/>
                <a:moveTo>
                  <a:pt x="2739" y="2668"/>
                </a:moveTo>
                <a:lnTo>
                  <a:pt x="2739" y="6478"/>
                </a:lnTo>
                <a:lnTo>
                  <a:pt x="1810" y="6478"/>
                </a:lnTo>
                <a:lnTo>
                  <a:pt x="1810" y="6454"/>
                </a:lnTo>
                <a:lnTo>
                  <a:pt x="1810" y="2668"/>
                </a:lnTo>
                <a:close/>
                <a:moveTo>
                  <a:pt x="5097" y="2668"/>
                </a:moveTo>
                <a:lnTo>
                  <a:pt x="5097" y="6478"/>
                </a:lnTo>
                <a:lnTo>
                  <a:pt x="4144" y="6478"/>
                </a:lnTo>
                <a:lnTo>
                  <a:pt x="4144" y="6454"/>
                </a:lnTo>
                <a:lnTo>
                  <a:pt x="4144" y="2668"/>
                </a:lnTo>
                <a:close/>
                <a:moveTo>
                  <a:pt x="7430" y="2668"/>
                </a:moveTo>
                <a:lnTo>
                  <a:pt x="7430" y="6478"/>
                </a:lnTo>
                <a:lnTo>
                  <a:pt x="6478" y="6478"/>
                </a:lnTo>
                <a:lnTo>
                  <a:pt x="6478" y="6454"/>
                </a:lnTo>
                <a:lnTo>
                  <a:pt x="6478" y="2668"/>
                </a:lnTo>
                <a:close/>
                <a:moveTo>
                  <a:pt x="1120" y="0"/>
                </a:moveTo>
                <a:cubicBezTo>
                  <a:pt x="1072" y="0"/>
                  <a:pt x="1024" y="24"/>
                  <a:pt x="1024" y="48"/>
                </a:cubicBezTo>
                <a:lnTo>
                  <a:pt x="453" y="1072"/>
                </a:lnTo>
                <a:cubicBezTo>
                  <a:pt x="429" y="1096"/>
                  <a:pt x="429" y="1144"/>
                  <a:pt x="429" y="1191"/>
                </a:cubicBezTo>
                <a:lnTo>
                  <a:pt x="429" y="1858"/>
                </a:lnTo>
                <a:lnTo>
                  <a:pt x="238" y="1858"/>
                </a:lnTo>
                <a:cubicBezTo>
                  <a:pt x="119" y="1858"/>
                  <a:pt x="0" y="1977"/>
                  <a:pt x="0" y="2096"/>
                </a:cubicBezTo>
                <a:lnTo>
                  <a:pt x="0" y="2453"/>
                </a:lnTo>
                <a:cubicBezTo>
                  <a:pt x="0" y="2572"/>
                  <a:pt x="119" y="2692"/>
                  <a:pt x="238" y="2692"/>
                </a:cubicBezTo>
                <a:lnTo>
                  <a:pt x="429" y="2692"/>
                </a:lnTo>
                <a:lnTo>
                  <a:pt x="429" y="6478"/>
                </a:lnTo>
                <a:lnTo>
                  <a:pt x="238" y="6478"/>
                </a:lnTo>
                <a:cubicBezTo>
                  <a:pt x="119" y="6478"/>
                  <a:pt x="0" y="6597"/>
                  <a:pt x="0" y="6716"/>
                </a:cubicBezTo>
                <a:lnTo>
                  <a:pt x="0" y="7073"/>
                </a:lnTo>
                <a:cubicBezTo>
                  <a:pt x="0" y="7192"/>
                  <a:pt x="119" y="7312"/>
                  <a:pt x="238" y="7312"/>
                </a:cubicBezTo>
                <a:lnTo>
                  <a:pt x="429" y="7312"/>
                </a:lnTo>
                <a:lnTo>
                  <a:pt x="429" y="8145"/>
                </a:lnTo>
                <a:cubicBezTo>
                  <a:pt x="429" y="8264"/>
                  <a:pt x="548" y="8383"/>
                  <a:pt x="667" y="8383"/>
                </a:cubicBezTo>
                <a:lnTo>
                  <a:pt x="1548" y="8383"/>
                </a:lnTo>
                <a:cubicBezTo>
                  <a:pt x="1667" y="8383"/>
                  <a:pt x="1786" y="8264"/>
                  <a:pt x="1786" y="8145"/>
                </a:cubicBezTo>
                <a:lnTo>
                  <a:pt x="1786" y="7312"/>
                </a:lnTo>
                <a:lnTo>
                  <a:pt x="2787" y="7312"/>
                </a:lnTo>
                <a:lnTo>
                  <a:pt x="2787" y="8145"/>
                </a:lnTo>
                <a:cubicBezTo>
                  <a:pt x="2787" y="8264"/>
                  <a:pt x="2906" y="8383"/>
                  <a:pt x="3025" y="8383"/>
                </a:cubicBezTo>
                <a:lnTo>
                  <a:pt x="3906" y="8383"/>
                </a:lnTo>
                <a:cubicBezTo>
                  <a:pt x="4025" y="8383"/>
                  <a:pt x="4144" y="8264"/>
                  <a:pt x="4144" y="8145"/>
                </a:cubicBezTo>
                <a:lnTo>
                  <a:pt x="4144" y="7312"/>
                </a:lnTo>
                <a:lnTo>
                  <a:pt x="5097" y="7312"/>
                </a:lnTo>
                <a:lnTo>
                  <a:pt x="5097" y="8145"/>
                </a:lnTo>
                <a:cubicBezTo>
                  <a:pt x="5097" y="8264"/>
                  <a:pt x="5216" y="8383"/>
                  <a:pt x="5335" y="8383"/>
                </a:cubicBezTo>
                <a:lnTo>
                  <a:pt x="6240" y="8383"/>
                </a:lnTo>
                <a:cubicBezTo>
                  <a:pt x="6359" y="8383"/>
                  <a:pt x="6478" y="8264"/>
                  <a:pt x="6478" y="8145"/>
                </a:cubicBezTo>
                <a:lnTo>
                  <a:pt x="6478" y="7312"/>
                </a:lnTo>
                <a:lnTo>
                  <a:pt x="7430" y="7312"/>
                </a:lnTo>
                <a:lnTo>
                  <a:pt x="7430" y="8145"/>
                </a:lnTo>
                <a:cubicBezTo>
                  <a:pt x="7430" y="8264"/>
                  <a:pt x="7549" y="8383"/>
                  <a:pt x="7668" y="8383"/>
                </a:cubicBezTo>
                <a:lnTo>
                  <a:pt x="8550" y="8383"/>
                </a:lnTo>
                <a:cubicBezTo>
                  <a:pt x="8669" y="8383"/>
                  <a:pt x="8788" y="8264"/>
                  <a:pt x="8788" y="8145"/>
                </a:cubicBezTo>
                <a:lnTo>
                  <a:pt x="8788" y="7312"/>
                </a:lnTo>
                <a:lnTo>
                  <a:pt x="9740" y="7312"/>
                </a:lnTo>
                <a:lnTo>
                  <a:pt x="9740" y="8145"/>
                </a:lnTo>
                <a:cubicBezTo>
                  <a:pt x="9740" y="8264"/>
                  <a:pt x="9859" y="8383"/>
                  <a:pt x="9978" y="8383"/>
                </a:cubicBezTo>
                <a:lnTo>
                  <a:pt x="10883" y="8383"/>
                </a:lnTo>
                <a:cubicBezTo>
                  <a:pt x="11003" y="8383"/>
                  <a:pt x="11122" y="8264"/>
                  <a:pt x="11122" y="8145"/>
                </a:cubicBezTo>
                <a:lnTo>
                  <a:pt x="11122" y="7312"/>
                </a:lnTo>
                <a:lnTo>
                  <a:pt x="11288" y="7312"/>
                </a:lnTo>
                <a:cubicBezTo>
                  <a:pt x="11407" y="7312"/>
                  <a:pt x="11526" y="7192"/>
                  <a:pt x="11526" y="7073"/>
                </a:cubicBezTo>
                <a:lnTo>
                  <a:pt x="11526" y="6716"/>
                </a:lnTo>
                <a:cubicBezTo>
                  <a:pt x="11526" y="6597"/>
                  <a:pt x="11407" y="6478"/>
                  <a:pt x="11288" y="6478"/>
                </a:cubicBezTo>
                <a:lnTo>
                  <a:pt x="11122" y="6478"/>
                </a:lnTo>
                <a:lnTo>
                  <a:pt x="11122" y="2692"/>
                </a:lnTo>
                <a:lnTo>
                  <a:pt x="11288" y="2692"/>
                </a:lnTo>
                <a:cubicBezTo>
                  <a:pt x="11407" y="2692"/>
                  <a:pt x="11526" y="2572"/>
                  <a:pt x="11526" y="2453"/>
                </a:cubicBezTo>
                <a:lnTo>
                  <a:pt x="11526" y="2096"/>
                </a:lnTo>
                <a:cubicBezTo>
                  <a:pt x="11526" y="1977"/>
                  <a:pt x="11407" y="1858"/>
                  <a:pt x="11288" y="1858"/>
                </a:cubicBezTo>
                <a:lnTo>
                  <a:pt x="11122" y="1858"/>
                </a:lnTo>
                <a:lnTo>
                  <a:pt x="11122" y="1191"/>
                </a:lnTo>
                <a:cubicBezTo>
                  <a:pt x="11122" y="1144"/>
                  <a:pt x="11122" y="1096"/>
                  <a:pt x="11098" y="1072"/>
                </a:cubicBezTo>
                <a:lnTo>
                  <a:pt x="10526" y="48"/>
                </a:lnTo>
                <a:cubicBezTo>
                  <a:pt x="10502" y="24"/>
                  <a:pt x="10455" y="0"/>
                  <a:pt x="10431" y="0"/>
                </a:cubicBezTo>
                <a:cubicBezTo>
                  <a:pt x="10407" y="0"/>
                  <a:pt x="10336" y="24"/>
                  <a:pt x="10336" y="48"/>
                </a:cubicBezTo>
                <a:lnTo>
                  <a:pt x="9788" y="1072"/>
                </a:lnTo>
                <a:cubicBezTo>
                  <a:pt x="9740" y="1096"/>
                  <a:pt x="9740" y="1144"/>
                  <a:pt x="9740" y="1191"/>
                </a:cubicBezTo>
                <a:lnTo>
                  <a:pt x="9740" y="1858"/>
                </a:lnTo>
                <a:lnTo>
                  <a:pt x="8788" y="1858"/>
                </a:lnTo>
                <a:lnTo>
                  <a:pt x="8788" y="1191"/>
                </a:lnTo>
                <a:cubicBezTo>
                  <a:pt x="8788" y="1144"/>
                  <a:pt x="8788" y="1096"/>
                  <a:pt x="8764" y="1072"/>
                </a:cubicBezTo>
                <a:lnTo>
                  <a:pt x="8192" y="48"/>
                </a:lnTo>
                <a:cubicBezTo>
                  <a:pt x="8169" y="24"/>
                  <a:pt x="8145" y="0"/>
                  <a:pt x="8097" y="0"/>
                </a:cubicBezTo>
                <a:cubicBezTo>
                  <a:pt x="8073" y="0"/>
                  <a:pt x="8026" y="24"/>
                  <a:pt x="8026" y="48"/>
                </a:cubicBezTo>
                <a:lnTo>
                  <a:pt x="7454" y="1072"/>
                </a:lnTo>
                <a:cubicBezTo>
                  <a:pt x="7430" y="1096"/>
                  <a:pt x="7430" y="1144"/>
                  <a:pt x="7430" y="1191"/>
                </a:cubicBezTo>
                <a:lnTo>
                  <a:pt x="7430" y="1858"/>
                </a:lnTo>
                <a:lnTo>
                  <a:pt x="6478" y="1858"/>
                </a:lnTo>
                <a:lnTo>
                  <a:pt x="6478" y="1191"/>
                </a:lnTo>
                <a:cubicBezTo>
                  <a:pt x="6478" y="1144"/>
                  <a:pt x="6478" y="1096"/>
                  <a:pt x="6430" y="1072"/>
                </a:cubicBezTo>
                <a:lnTo>
                  <a:pt x="5882" y="48"/>
                </a:lnTo>
                <a:cubicBezTo>
                  <a:pt x="5835" y="24"/>
                  <a:pt x="5811" y="0"/>
                  <a:pt x="5787" y="0"/>
                </a:cubicBezTo>
                <a:cubicBezTo>
                  <a:pt x="5763" y="0"/>
                  <a:pt x="5692" y="24"/>
                  <a:pt x="5692" y="48"/>
                </a:cubicBezTo>
                <a:lnTo>
                  <a:pt x="5120" y="1072"/>
                </a:lnTo>
                <a:cubicBezTo>
                  <a:pt x="5097" y="1096"/>
                  <a:pt x="5097" y="1144"/>
                  <a:pt x="5097" y="1191"/>
                </a:cubicBezTo>
                <a:lnTo>
                  <a:pt x="5097" y="1858"/>
                </a:lnTo>
                <a:lnTo>
                  <a:pt x="4144" y="1858"/>
                </a:lnTo>
                <a:lnTo>
                  <a:pt x="4144" y="1191"/>
                </a:lnTo>
                <a:cubicBezTo>
                  <a:pt x="4144" y="1144"/>
                  <a:pt x="4144" y="1096"/>
                  <a:pt x="4120" y="1072"/>
                </a:cubicBezTo>
                <a:lnTo>
                  <a:pt x="3549" y="48"/>
                </a:lnTo>
                <a:cubicBezTo>
                  <a:pt x="3525" y="24"/>
                  <a:pt x="3501" y="0"/>
                  <a:pt x="3453" y="0"/>
                </a:cubicBezTo>
                <a:cubicBezTo>
                  <a:pt x="3430" y="0"/>
                  <a:pt x="3382" y="24"/>
                  <a:pt x="3382" y="48"/>
                </a:cubicBezTo>
                <a:lnTo>
                  <a:pt x="2810" y="1072"/>
                </a:lnTo>
                <a:cubicBezTo>
                  <a:pt x="2787" y="1096"/>
                  <a:pt x="2787" y="1144"/>
                  <a:pt x="2787" y="1191"/>
                </a:cubicBezTo>
                <a:lnTo>
                  <a:pt x="2787" y="1858"/>
                </a:lnTo>
                <a:lnTo>
                  <a:pt x="1786" y="1858"/>
                </a:lnTo>
                <a:lnTo>
                  <a:pt x="1786" y="1191"/>
                </a:lnTo>
                <a:cubicBezTo>
                  <a:pt x="1786" y="1144"/>
                  <a:pt x="1786" y="1096"/>
                  <a:pt x="1762" y="1072"/>
                </a:cubicBezTo>
                <a:lnTo>
                  <a:pt x="1191" y="48"/>
                </a:lnTo>
                <a:cubicBezTo>
                  <a:pt x="1167" y="24"/>
                  <a:pt x="1143"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50"/>
          <p:cNvGrpSpPr/>
          <p:nvPr/>
        </p:nvGrpSpPr>
        <p:grpSpPr>
          <a:xfrm>
            <a:off x="4779882" y="3963443"/>
            <a:ext cx="413248" cy="227532"/>
            <a:chOff x="3395925" y="4106250"/>
            <a:chExt cx="300675" cy="165550"/>
          </a:xfrm>
        </p:grpSpPr>
        <p:sp>
          <p:nvSpPr>
            <p:cNvPr id="707" name="Google Shape;707;p50"/>
            <p:cNvSpPr/>
            <p:nvPr/>
          </p:nvSpPr>
          <p:spPr>
            <a:xfrm>
              <a:off x="3395925" y="4183050"/>
              <a:ext cx="300675" cy="88750"/>
            </a:xfrm>
            <a:custGeom>
              <a:avLst/>
              <a:gdLst/>
              <a:ahLst/>
              <a:cxnLst/>
              <a:rect l="l" t="t" r="r" b="b"/>
              <a:pathLst>
                <a:path w="12027" h="3550" extrusionOk="0">
                  <a:moveTo>
                    <a:pt x="3620" y="1"/>
                  </a:moveTo>
                  <a:lnTo>
                    <a:pt x="3072" y="882"/>
                  </a:lnTo>
                  <a:lnTo>
                    <a:pt x="643" y="882"/>
                  </a:lnTo>
                  <a:cubicBezTo>
                    <a:pt x="524" y="882"/>
                    <a:pt x="405" y="953"/>
                    <a:pt x="357" y="1049"/>
                  </a:cubicBezTo>
                  <a:cubicBezTo>
                    <a:pt x="0" y="1525"/>
                    <a:pt x="333" y="2049"/>
                    <a:pt x="762" y="2049"/>
                  </a:cubicBezTo>
                  <a:lnTo>
                    <a:pt x="2310" y="2049"/>
                  </a:lnTo>
                  <a:lnTo>
                    <a:pt x="1953" y="2644"/>
                  </a:lnTo>
                  <a:cubicBezTo>
                    <a:pt x="1786" y="2906"/>
                    <a:pt x="1881" y="3263"/>
                    <a:pt x="2143" y="3454"/>
                  </a:cubicBezTo>
                  <a:cubicBezTo>
                    <a:pt x="2239" y="3501"/>
                    <a:pt x="2358" y="3549"/>
                    <a:pt x="2429" y="3549"/>
                  </a:cubicBezTo>
                  <a:cubicBezTo>
                    <a:pt x="2620" y="3549"/>
                    <a:pt x="2834" y="3454"/>
                    <a:pt x="2905" y="3263"/>
                  </a:cubicBezTo>
                  <a:lnTo>
                    <a:pt x="3691" y="2049"/>
                  </a:lnTo>
                  <a:lnTo>
                    <a:pt x="8335" y="2049"/>
                  </a:lnTo>
                  <a:lnTo>
                    <a:pt x="9097" y="3263"/>
                  </a:lnTo>
                  <a:cubicBezTo>
                    <a:pt x="9216" y="3454"/>
                    <a:pt x="9407" y="3549"/>
                    <a:pt x="9573" y="3549"/>
                  </a:cubicBezTo>
                  <a:cubicBezTo>
                    <a:pt x="9693" y="3549"/>
                    <a:pt x="9788" y="3501"/>
                    <a:pt x="9883" y="3454"/>
                  </a:cubicBezTo>
                  <a:cubicBezTo>
                    <a:pt x="10145" y="3263"/>
                    <a:pt x="10240" y="2906"/>
                    <a:pt x="10050" y="2644"/>
                  </a:cubicBezTo>
                  <a:lnTo>
                    <a:pt x="9693" y="2049"/>
                  </a:lnTo>
                  <a:lnTo>
                    <a:pt x="11360" y="2049"/>
                  </a:lnTo>
                  <a:cubicBezTo>
                    <a:pt x="11479" y="2049"/>
                    <a:pt x="11598" y="2001"/>
                    <a:pt x="11669" y="1906"/>
                  </a:cubicBezTo>
                  <a:cubicBezTo>
                    <a:pt x="12026" y="1430"/>
                    <a:pt x="11693" y="882"/>
                    <a:pt x="11240" y="882"/>
                  </a:cubicBezTo>
                  <a:lnTo>
                    <a:pt x="8954" y="882"/>
                  </a:lnTo>
                  <a:lnTo>
                    <a:pt x="8383" y="1"/>
                  </a:lnTo>
                  <a:lnTo>
                    <a:pt x="7025" y="1"/>
                  </a:lnTo>
                  <a:lnTo>
                    <a:pt x="7597" y="882"/>
                  </a:lnTo>
                  <a:lnTo>
                    <a:pt x="4430" y="882"/>
                  </a:lnTo>
                  <a:lnTo>
                    <a:pt x="5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3463775" y="4106250"/>
              <a:ext cx="165550" cy="48250"/>
            </a:xfrm>
            <a:custGeom>
              <a:avLst/>
              <a:gdLst/>
              <a:ahLst/>
              <a:cxnLst/>
              <a:rect l="l" t="t" r="r" b="b"/>
              <a:pathLst>
                <a:path w="6622" h="1930" extrusionOk="0">
                  <a:moveTo>
                    <a:pt x="977" y="1"/>
                  </a:moveTo>
                  <a:cubicBezTo>
                    <a:pt x="430" y="1"/>
                    <a:pt x="1" y="453"/>
                    <a:pt x="1" y="977"/>
                  </a:cubicBezTo>
                  <a:cubicBezTo>
                    <a:pt x="1" y="1501"/>
                    <a:pt x="406" y="1930"/>
                    <a:pt x="953" y="1930"/>
                  </a:cubicBezTo>
                  <a:lnTo>
                    <a:pt x="5621" y="1930"/>
                  </a:lnTo>
                  <a:cubicBezTo>
                    <a:pt x="6121" y="1930"/>
                    <a:pt x="6550" y="1549"/>
                    <a:pt x="6597" y="1048"/>
                  </a:cubicBezTo>
                  <a:cubicBezTo>
                    <a:pt x="6621" y="477"/>
                    <a:pt x="6193" y="1"/>
                    <a:pt x="5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50"/>
          <p:cNvGrpSpPr/>
          <p:nvPr/>
        </p:nvGrpSpPr>
        <p:grpSpPr>
          <a:xfrm>
            <a:off x="4060624" y="1364075"/>
            <a:ext cx="399332" cy="349235"/>
            <a:chOff x="2872600" y="2214975"/>
            <a:chExt cx="290550" cy="254100"/>
          </a:xfrm>
        </p:grpSpPr>
        <p:sp>
          <p:nvSpPr>
            <p:cNvPr id="710" name="Google Shape;710;p50"/>
            <p:cNvSpPr/>
            <p:nvPr/>
          </p:nvSpPr>
          <p:spPr>
            <a:xfrm>
              <a:off x="2992250" y="2214975"/>
              <a:ext cx="47650" cy="44750"/>
            </a:xfrm>
            <a:custGeom>
              <a:avLst/>
              <a:gdLst/>
              <a:ahLst/>
              <a:cxnLst/>
              <a:rect l="l" t="t" r="r" b="b"/>
              <a:pathLst>
                <a:path w="1906" h="1790" extrusionOk="0">
                  <a:moveTo>
                    <a:pt x="909" y="1"/>
                  </a:moveTo>
                  <a:cubicBezTo>
                    <a:pt x="492" y="1"/>
                    <a:pt x="114" y="313"/>
                    <a:pt x="72" y="755"/>
                  </a:cubicBezTo>
                  <a:cubicBezTo>
                    <a:pt x="1" y="1232"/>
                    <a:pt x="334" y="1684"/>
                    <a:pt x="811" y="1779"/>
                  </a:cubicBezTo>
                  <a:cubicBezTo>
                    <a:pt x="856" y="1786"/>
                    <a:pt x="902" y="1790"/>
                    <a:pt x="947" y="1790"/>
                  </a:cubicBezTo>
                  <a:cubicBezTo>
                    <a:pt x="1374" y="1790"/>
                    <a:pt x="1770" y="1491"/>
                    <a:pt x="1835" y="1017"/>
                  </a:cubicBezTo>
                  <a:cubicBezTo>
                    <a:pt x="1906" y="541"/>
                    <a:pt x="1596" y="65"/>
                    <a:pt x="1072" y="17"/>
                  </a:cubicBezTo>
                  <a:cubicBezTo>
                    <a:pt x="1018" y="6"/>
                    <a:pt x="963" y="1"/>
                    <a:pt x="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2931525" y="2255875"/>
              <a:ext cx="181025" cy="161975"/>
            </a:xfrm>
            <a:custGeom>
              <a:avLst/>
              <a:gdLst/>
              <a:ahLst/>
              <a:cxnLst/>
              <a:rect l="l" t="t" r="r" b="b"/>
              <a:pathLst>
                <a:path w="7241" h="6479" extrusionOk="0">
                  <a:moveTo>
                    <a:pt x="5264" y="1572"/>
                  </a:moveTo>
                  <a:lnTo>
                    <a:pt x="5716" y="1715"/>
                  </a:lnTo>
                  <a:lnTo>
                    <a:pt x="5716" y="2358"/>
                  </a:lnTo>
                  <a:lnTo>
                    <a:pt x="5026" y="2453"/>
                  </a:lnTo>
                  <a:cubicBezTo>
                    <a:pt x="4716" y="2477"/>
                    <a:pt x="4454" y="2715"/>
                    <a:pt x="4406" y="3025"/>
                  </a:cubicBezTo>
                  <a:lnTo>
                    <a:pt x="3978" y="4859"/>
                  </a:lnTo>
                  <a:lnTo>
                    <a:pt x="3644" y="3406"/>
                  </a:lnTo>
                  <a:cubicBezTo>
                    <a:pt x="3597" y="3168"/>
                    <a:pt x="3406" y="2977"/>
                    <a:pt x="3168" y="2954"/>
                  </a:cubicBezTo>
                  <a:lnTo>
                    <a:pt x="2168" y="2811"/>
                  </a:lnTo>
                  <a:lnTo>
                    <a:pt x="2882" y="1596"/>
                  </a:lnTo>
                  <a:lnTo>
                    <a:pt x="3359" y="2096"/>
                  </a:lnTo>
                  <a:cubicBezTo>
                    <a:pt x="3359" y="2120"/>
                    <a:pt x="3478" y="2192"/>
                    <a:pt x="3597" y="2192"/>
                  </a:cubicBezTo>
                  <a:cubicBezTo>
                    <a:pt x="3621" y="2192"/>
                    <a:pt x="3692" y="2192"/>
                    <a:pt x="3716" y="2168"/>
                  </a:cubicBezTo>
                  <a:lnTo>
                    <a:pt x="5049" y="1715"/>
                  </a:lnTo>
                  <a:cubicBezTo>
                    <a:pt x="5145" y="1691"/>
                    <a:pt x="5216" y="1620"/>
                    <a:pt x="5264" y="1572"/>
                  </a:cubicBezTo>
                  <a:close/>
                  <a:moveTo>
                    <a:pt x="2192" y="1"/>
                  </a:moveTo>
                  <a:cubicBezTo>
                    <a:pt x="1930" y="48"/>
                    <a:pt x="1668" y="167"/>
                    <a:pt x="1525" y="405"/>
                  </a:cubicBezTo>
                  <a:cubicBezTo>
                    <a:pt x="1525" y="405"/>
                    <a:pt x="501" y="2120"/>
                    <a:pt x="215" y="2692"/>
                  </a:cubicBezTo>
                  <a:cubicBezTo>
                    <a:pt x="1" y="3049"/>
                    <a:pt x="48" y="3239"/>
                    <a:pt x="120" y="3335"/>
                  </a:cubicBezTo>
                  <a:cubicBezTo>
                    <a:pt x="1477" y="3477"/>
                    <a:pt x="2597" y="4478"/>
                    <a:pt x="2763" y="5787"/>
                  </a:cubicBezTo>
                  <a:cubicBezTo>
                    <a:pt x="2787" y="5907"/>
                    <a:pt x="2787" y="6026"/>
                    <a:pt x="2787" y="6145"/>
                  </a:cubicBezTo>
                  <a:cubicBezTo>
                    <a:pt x="2787" y="6264"/>
                    <a:pt x="2787" y="6383"/>
                    <a:pt x="2763" y="6478"/>
                  </a:cubicBezTo>
                  <a:lnTo>
                    <a:pt x="4025" y="6478"/>
                  </a:lnTo>
                  <a:cubicBezTo>
                    <a:pt x="4025" y="6359"/>
                    <a:pt x="3978" y="6240"/>
                    <a:pt x="3978" y="6145"/>
                  </a:cubicBezTo>
                  <a:cubicBezTo>
                    <a:pt x="3978" y="6002"/>
                    <a:pt x="3978" y="5883"/>
                    <a:pt x="4025" y="5764"/>
                  </a:cubicBezTo>
                  <a:cubicBezTo>
                    <a:pt x="4216" y="4430"/>
                    <a:pt x="5383" y="3382"/>
                    <a:pt x="6788" y="3382"/>
                  </a:cubicBezTo>
                  <a:cubicBezTo>
                    <a:pt x="6931" y="3382"/>
                    <a:pt x="7074" y="3382"/>
                    <a:pt x="7240" y="3406"/>
                  </a:cubicBezTo>
                  <a:lnTo>
                    <a:pt x="7240" y="2954"/>
                  </a:lnTo>
                  <a:cubicBezTo>
                    <a:pt x="7240" y="2763"/>
                    <a:pt x="7145" y="2549"/>
                    <a:pt x="6955" y="2382"/>
                  </a:cubicBezTo>
                  <a:cubicBezTo>
                    <a:pt x="6812" y="2263"/>
                    <a:pt x="6645" y="2215"/>
                    <a:pt x="6454" y="2215"/>
                  </a:cubicBezTo>
                  <a:lnTo>
                    <a:pt x="6454" y="1287"/>
                  </a:lnTo>
                  <a:lnTo>
                    <a:pt x="6454" y="1263"/>
                  </a:lnTo>
                  <a:cubicBezTo>
                    <a:pt x="6433" y="1116"/>
                    <a:pt x="6320" y="969"/>
                    <a:pt x="6163" y="969"/>
                  </a:cubicBezTo>
                  <a:cubicBezTo>
                    <a:pt x="6142" y="969"/>
                    <a:pt x="6120" y="971"/>
                    <a:pt x="6097" y="977"/>
                  </a:cubicBezTo>
                  <a:lnTo>
                    <a:pt x="5168" y="1048"/>
                  </a:lnTo>
                  <a:cubicBezTo>
                    <a:pt x="5115" y="960"/>
                    <a:pt x="4997" y="911"/>
                    <a:pt x="4871" y="911"/>
                  </a:cubicBezTo>
                  <a:cubicBezTo>
                    <a:pt x="4828" y="911"/>
                    <a:pt x="4783" y="917"/>
                    <a:pt x="4740" y="929"/>
                  </a:cubicBezTo>
                  <a:lnTo>
                    <a:pt x="3621" y="1287"/>
                  </a:lnTo>
                  <a:lnTo>
                    <a:pt x="2978" y="572"/>
                  </a:lnTo>
                  <a:cubicBezTo>
                    <a:pt x="2906" y="405"/>
                    <a:pt x="2787" y="263"/>
                    <a:pt x="2620" y="143"/>
                  </a:cubicBezTo>
                  <a:cubicBezTo>
                    <a:pt x="2525" y="72"/>
                    <a:pt x="2382" y="1"/>
                    <a:pt x="2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2872600" y="2350500"/>
              <a:ext cx="290550" cy="118575"/>
            </a:xfrm>
            <a:custGeom>
              <a:avLst/>
              <a:gdLst/>
              <a:ahLst/>
              <a:cxnLst/>
              <a:rect l="l" t="t" r="r" b="b"/>
              <a:pathLst>
                <a:path w="11622" h="4743" extrusionOk="0">
                  <a:moveTo>
                    <a:pt x="2405" y="1621"/>
                  </a:moveTo>
                  <a:cubicBezTo>
                    <a:pt x="2858" y="1621"/>
                    <a:pt x="3191" y="1979"/>
                    <a:pt x="3191" y="2384"/>
                  </a:cubicBezTo>
                  <a:cubicBezTo>
                    <a:pt x="3191" y="2812"/>
                    <a:pt x="2834" y="3169"/>
                    <a:pt x="2405" y="3169"/>
                  </a:cubicBezTo>
                  <a:cubicBezTo>
                    <a:pt x="1977" y="3169"/>
                    <a:pt x="1643" y="2812"/>
                    <a:pt x="1643" y="2384"/>
                  </a:cubicBezTo>
                  <a:cubicBezTo>
                    <a:pt x="1643" y="1955"/>
                    <a:pt x="2001" y="1621"/>
                    <a:pt x="2405" y="1621"/>
                  </a:cubicBezTo>
                  <a:close/>
                  <a:moveTo>
                    <a:pt x="9169" y="1621"/>
                  </a:moveTo>
                  <a:cubicBezTo>
                    <a:pt x="9621" y="1621"/>
                    <a:pt x="9955" y="1979"/>
                    <a:pt x="9955" y="2384"/>
                  </a:cubicBezTo>
                  <a:cubicBezTo>
                    <a:pt x="9955" y="2812"/>
                    <a:pt x="9597" y="3169"/>
                    <a:pt x="9169" y="3169"/>
                  </a:cubicBezTo>
                  <a:cubicBezTo>
                    <a:pt x="8716" y="3169"/>
                    <a:pt x="8407" y="2812"/>
                    <a:pt x="8407" y="2384"/>
                  </a:cubicBezTo>
                  <a:cubicBezTo>
                    <a:pt x="8407" y="1955"/>
                    <a:pt x="8764" y="1621"/>
                    <a:pt x="9169" y="1621"/>
                  </a:cubicBezTo>
                  <a:close/>
                  <a:moveTo>
                    <a:pt x="2373" y="1"/>
                  </a:moveTo>
                  <a:cubicBezTo>
                    <a:pt x="2344" y="1"/>
                    <a:pt x="2315" y="1"/>
                    <a:pt x="2286" y="2"/>
                  </a:cubicBezTo>
                  <a:cubicBezTo>
                    <a:pt x="1096" y="74"/>
                    <a:pt x="119" y="1050"/>
                    <a:pt x="72" y="2241"/>
                  </a:cubicBezTo>
                  <a:cubicBezTo>
                    <a:pt x="0" y="3622"/>
                    <a:pt x="1072" y="4741"/>
                    <a:pt x="2453" y="4741"/>
                  </a:cubicBezTo>
                  <a:cubicBezTo>
                    <a:pt x="3167" y="4741"/>
                    <a:pt x="3810" y="4408"/>
                    <a:pt x="4263" y="3908"/>
                  </a:cubicBezTo>
                  <a:lnTo>
                    <a:pt x="7383" y="3908"/>
                  </a:lnTo>
                  <a:cubicBezTo>
                    <a:pt x="7819" y="4436"/>
                    <a:pt x="8476" y="4742"/>
                    <a:pt x="9206" y="4742"/>
                  </a:cubicBezTo>
                  <a:cubicBezTo>
                    <a:pt x="9233" y="4742"/>
                    <a:pt x="9260" y="4742"/>
                    <a:pt x="9288" y="4741"/>
                  </a:cubicBezTo>
                  <a:cubicBezTo>
                    <a:pt x="10502" y="4717"/>
                    <a:pt x="11526" y="3741"/>
                    <a:pt x="11574" y="2503"/>
                  </a:cubicBezTo>
                  <a:cubicBezTo>
                    <a:pt x="11622" y="1145"/>
                    <a:pt x="10502" y="2"/>
                    <a:pt x="9169" y="2"/>
                  </a:cubicBezTo>
                  <a:cubicBezTo>
                    <a:pt x="7859" y="2"/>
                    <a:pt x="6787" y="1074"/>
                    <a:pt x="6787" y="2384"/>
                  </a:cubicBezTo>
                  <a:cubicBezTo>
                    <a:pt x="6787" y="2669"/>
                    <a:pt x="6811" y="2907"/>
                    <a:pt x="6906" y="3146"/>
                  </a:cubicBezTo>
                  <a:lnTo>
                    <a:pt x="4668" y="3146"/>
                  </a:lnTo>
                  <a:cubicBezTo>
                    <a:pt x="4763" y="2907"/>
                    <a:pt x="4787" y="2669"/>
                    <a:pt x="4787" y="2384"/>
                  </a:cubicBezTo>
                  <a:cubicBezTo>
                    <a:pt x="4787" y="1078"/>
                    <a:pt x="3714" y="1"/>
                    <a:pt x="2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0"/>
          <p:cNvGrpSpPr/>
          <p:nvPr/>
        </p:nvGrpSpPr>
        <p:grpSpPr>
          <a:xfrm>
            <a:off x="3524642" y="3219652"/>
            <a:ext cx="282336" cy="402630"/>
            <a:chOff x="2482625" y="3565075"/>
            <a:chExt cx="205425" cy="292950"/>
          </a:xfrm>
        </p:grpSpPr>
        <p:sp>
          <p:nvSpPr>
            <p:cNvPr id="714" name="Google Shape;714;p50"/>
            <p:cNvSpPr/>
            <p:nvPr/>
          </p:nvSpPr>
          <p:spPr>
            <a:xfrm>
              <a:off x="2583250" y="3565075"/>
              <a:ext cx="47650" cy="47650"/>
            </a:xfrm>
            <a:custGeom>
              <a:avLst/>
              <a:gdLst/>
              <a:ahLst/>
              <a:cxnLst/>
              <a:rect l="l" t="t" r="r" b="b"/>
              <a:pathLst>
                <a:path w="1906" h="1906" extrusionOk="0">
                  <a:moveTo>
                    <a:pt x="953" y="0"/>
                  </a:moveTo>
                  <a:cubicBezTo>
                    <a:pt x="405" y="0"/>
                    <a:pt x="0" y="429"/>
                    <a:pt x="0" y="953"/>
                  </a:cubicBezTo>
                  <a:cubicBezTo>
                    <a:pt x="0" y="1501"/>
                    <a:pt x="405" y="1906"/>
                    <a:pt x="953" y="1906"/>
                  </a:cubicBezTo>
                  <a:cubicBezTo>
                    <a:pt x="1477" y="1906"/>
                    <a:pt x="1905" y="1501"/>
                    <a:pt x="1905" y="953"/>
                  </a:cubicBezTo>
                  <a:cubicBezTo>
                    <a:pt x="1905" y="429"/>
                    <a:pt x="147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2482625" y="3617350"/>
              <a:ext cx="205425" cy="240675"/>
            </a:xfrm>
            <a:custGeom>
              <a:avLst/>
              <a:gdLst/>
              <a:ahLst/>
              <a:cxnLst/>
              <a:rect l="l" t="t" r="r" b="b"/>
              <a:pathLst>
                <a:path w="8217" h="9627" extrusionOk="0">
                  <a:moveTo>
                    <a:pt x="3239" y="1601"/>
                  </a:moveTo>
                  <a:lnTo>
                    <a:pt x="3120" y="2410"/>
                  </a:lnTo>
                  <a:lnTo>
                    <a:pt x="2692" y="1958"/>
                  </a:lnTo>
                  <a:lnTo>
                    <a:pt x="3239" y="1601"/>
                  </a:lnTo>
                  <a:close/>
                  <a:moveTo>
                    <a:pt x="4307" y="1"/>
                  </a:moveTo>
                  <a:cubicBezTo>
                    <a:pt x="4074" y="1"/>
                    <a:pt x="3835" y="74"/>
                    <a:pt x="3668" y="219"/>
                  </a:cubicBezTo>
                  <a:cubicBezTo>
                    <a:pt x="3620" y="243"/>
                    <a:pt x="1668" y="1482"/>
                    <a:pt x="1668" y="1482"/>
                  </a:cubicBezTo>
                  <a:cubicBezTo>
                    <a:pt x="1549" y="1577"/>
                    <a:pt x="1453" y="1696"/>
                    <a:pt x="1453" y="1839"/>
                  </a:cubicBezTo>
                  <a:cubicBezTo>
                    <a:pt x="1453" y="2005"/>
                    <a:pt x="1501" y="2148"/>
                    <a:pt x="1620" y="2244"/>
                  </a:cubicBezTo>
                  <a:lnTo>
                    <a:pt x="3001" y="3601"/>
                  </a:lnTo>
                  <a:lnTo>
                    <a:pt x="2858" y="4768"/>
                  </a:lnTo>
                  <a:lnTo>
                    <a:pt x="2406" y="6316"/>
                  </a:lnTo>
                  <a:lnTo>
                    <a:pt x="810" y="5863"/>
                  </a:lnTo>
                  <a:cubicBezTo>
                    <a:pt x="755" y="5846"/>
                    <a:pt x="701" y="5839"/>
                    <a:pt x="647" y="5839"/>
                  </a:cubicBezTo>
                  <a:cubicBezTo>
                    <a:pt x="398" y="5839"/>
                    <a:pt x="174" y="6009"/>
                    <a:pt x="96" y="6244"/>
                  </a:cubicBezTo>
                  <a:cubicBezTo>
                    <a:pt x="1" y="6554"/>
                    <a:pt x="191" y="6887"/>
                    <a:pt x="477" y="6959"/>
                  </a:cubicBezTo>
                  <a:lnTo>
                    <a:pt x="2620" y="7602"/>
                  </a:lnTo>
                  <a:cubicBezTo>
                    <a:pt x="2692" y="7602"/>
                    <a:pt x="2739" y="7626"/>
                    <a:pt x="2763" y="7626"/>
                  </a:cubicBezTo>
                  <a:cubicBezTo>
                    <a:pt x="2858" y="7626"/>
                    <a:pt x="2954" y="7602"/>
                    <a:pt x="3049" y="7554"/>
                  </a:cubicBezTo>
                  <a:cubicBezTo>
                    <a:pt x="3168" y="7507"/>
                    <a:pt x="3287" y="7364"/>
                    <a:pt x="3311" y="7197"/>
                  </a:cubicBezTo>
                  <a:lnTo>
                    <a:pt x="3811" y="5387"/>
                  </a:lnTo>
                  <a:lnTo>
                    <a:pt x="4430" y="6244"/>
                  </a:lnTo>
                  <a:lnTo>
                    <a:pt x="4597" y="9078"/>
                  </a:lnTo>
                  <a:cubicBezTo>
                    <a:pt x="4621" y="9388"/>
                    <a:pt x="4859" y="9626"/>
                    <a:pt x="5145" y="9626"/>
                  </a:cubicBezTo>
                  <a:lnTo>
                    <a:pt x="5192" y="9626"/>
                  </a:lnTo>
                  <a:cubicBezTo>
                    <a:pt x="5502" y="9578"/>
                    <a:pt x="5740" y="9316"/>
                    <a:pt x="5716" y="9031"/>
                  </a:cubicBezTo>
                  <a:lnTo>
                    <a:pt x="5549" y="6054"/>
                  </a:lnTo>
                  <a:cubicBezTo>
                    <a:pt x="5549" y="5935"/>
                    <a:pt x="5502" y="5840"/>
                    <a:pt x="5430" y="5744"/>
                  </a:cubicBezTo>
                  <a:lnTo>
                    <a:pt x="4668" y="4696"/>
                  </a:lnTo>
                  <a:lnTo>
                    <a:pt x="4954" y="2553"/>
                  </a:lnTo>
                  <a:lnTo>
                    <a:pt x="5383" y="3220"/>
                  </a:lnTo>
                  <a:cubicBezTo>
                    <a:pt x="5478" y="3339"/>
                    <a:pt x="5621" y="3434"/>
                    <a:pt x="5788" y="3434"/>
                  </a:cubicBezTo>
                  <a:lnTo>
                    <a:pt x="7645" y="3434"/>
                  </a:lnTo>
                  <a:cubicBezTo>
                    <a:pt x="7931" y="3387"/>
                    <a:pt x="8121" y="3196"/>
                    <a:pt x="8121" y="2910"/>
                  </a:cubicBezTo>
                  <a:cubicBezTo>
                    <a:pt x="8217" y="2601"/>
                    <a:pt x="8002" y="2386"/>
                    <a:pt x="7740" y="2386"/>
                  </a:cubicBezTo>
                  <a:lnTo>
                    <a:pt x="6145" y="2386"/>
                  </a:lnTo>
                  <a:lnTo>
                    <a:pt x="5216" y="1077"/>
                  </a:lnTo>
                  <a:lnTo>
                    <a:pt x="5216" y="1053"/>
                  </a:lnTo>
                  <a:cubicBezTo>
                    <a:pt x="5240" y="815"/>
                    <a:pt x="5192" y="529"/>
                    <a:pt x="5025" y="362"/>
                  </a:cubicBezTo>
                  <a:cubicBezTo>
                    <a:pt x="4883" y="148"/>
                    <a:pt x="4644" y="29"/>
                    <a:pt x="4406" y="5"/>
                  </a:cubicBezTo>
                  <a:cubicBezTo>
                    <a:pt x="4374" y="2"/>
                    <a:pt x="4340" y="1"/>
                    <a:pt x="4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50"/>
          <p:cNvGrpSpPr/>
          <p:nvPr/>
        </p:nvGrpSpPr>
        <p:grpSpPr>
          <a:xfrm>
            <a:off x="2750580" y="3882354"/>
            <a:ext cx="397683" cy="388783"/>
            <a:chOff x="1919425" y="4047250"/>
            <a:chExt cx="289350" cy="282875"/>
          </a:xfrm>
        </p:grpSpPr>
        <p:sp>
          <p:nvSpPr>
            <p:cNvPr id="717" name="Google Shape;717;p50"/>
            <p:cNvSpPr/>
            <p:nvPr/>
          </p:nvSpPr>
          <p:spPr>
            <a:xfrm>
              <a:off x="1919425" y="4047250"/>
              <a:ext cx="289350" cy="282875"/>
            </a:xfrm>
            <a:custGeom>
              <a:avLst/>
              <a:gdLst/>
              <a:ahLst/>
              <a:cxnLst/>
              <a:rect l="l" t="t" r="r" b="b"/>
              <a:pathLst>
                <a:path w="11574" h="11315" extrusionOk="0">
                  <a:moveTo>
                    <a:pt x="5913" y="1"/>
                  </a:moveTo>
                  <a:cubicBezTo>
                    <a:pt x="5692" y="1"/>
                    <a:pt x="5501" y="183"/>
                    <a:pt x="5501" y="408"/>
                  </a:cubicBezTo>
                  <a:lnTo>
                    <a:pt x="5501" y="646"/>
                  </a:lnTo>
                  <a:lnTo>
                    <a:pt x="1215" y="7076"/>
                  </a:lnTo>
                  <a:cubicBezTo>
                    <a:pt x="1119" y="7195"/>
                    <a:pt x="1119" y="7362"/>
                    <a:pt x="1191" y="7481"/>
                  </a:cubicBezTo>
                  <a:cubicBezTo>
                    <a:pt x="1238" y="7600"/>
                    <a:pt x="1381" y="7695"/>
                    <a:pt x="1548" y="7695"/>
                  </a:cubicBezTo>
                  <a:lnTo>
                    <a:pt x="5477" y="7695"/>
                  </a:lnTo>
                  <a:lnTo>
                    <a:pt x="5477" y="8767"/>
                  </a:lnTo>
                  <a:lnTo>
                    <a:pt x="2120" y="9219"/>
                  </a:lnTo>
                  <a:cubicBezTo>
                    <a:pt x="2024" y="9219"/>
                    <a:pt x="1929" y="9267"/>
                    <a:pt x="1881" y="9362"/>
                  </a:cubicBezTo>
                  <a:cubicBezTo>
                    <a:pt x="1810" y="9457"/>
                    <a:pt x="1810" y="9529"/>
                    <a:pt x="1881" y="9624"/>
                  </a:cubicBezTo>
                  <a:lnTo>
                    <a:pt x="2167" y="10196"/>
                  </a:lnTo>
                  <a:cubicBezTo>
                    <a:pt x="2076" y="10171"/>
                    <a:pt x="1983" y="10159"/>
                    <a:pt x="1889" y="10159"/>
                  </a:cubicBezTo>
                  <a:cubicBezTo>
                    <a:pt x="1612" y="10159"/>
                    <a:pt x="1333" y="10262"/>
                    <a:pt x="1119" y="10458"/>
                  </a:cubicBezTo>
                  <a:cubicBezTo>
                    <a:pt x="1060" y="10517"/>
                    <a:pt x="982" y="10547"/>
                    <a:pt x="905" y="10547"/>
                  </a:cubicBezTo>
                  <a:cubicBezTo>
                    <a:pt x="828" y="10547"/>
                    <a:pt x="750" y="10517"/>
                    <a:pt x="691" y="10458"/>
                  </a:cubicBezTo>
                  <a:cubicBezTo>
                    <a:pt x="607" y="10386"/>
                    <a:pt x="506" y="10350"/>
                    <a:pt x="408" y="10350"/>
                  </a:cubicBezTo>
                  <a:cubicBezTo>
                    <a:pt x="310" y="10350"/>
                    <a:pt x="214" y="10386"/>
                    <a:pt x="143" y="10458"/>
                  </a:cubicBezTo>
                  <a:cubicBezTo>
                    <a:pt x="0" y="10600"/>
                    <a:pt x="0" y="10839"/>
                    <a:pt x="143" y="10981"/>
                  </a:cubicBezTo>
                  <a:cubicBezTo>
                    <a:pt x="357" y="11196"/>
                    <a:pt x="631" y="11303"/>
                    <a:pt x="905" y="11303"/>
                  </a:cubicBezTo>
                  <a:cubicBezTo>
                    <a:pt x="1179" y="11303"/>
                    <a:pt x="1453" y="11196"/>
                    <a:pt x="1667" y="10981"/>
                  </a:cubicBezTo>
                  <a:cubicBezTo>
                    <a:pt x="1727" y="10934"/>
                    <a:pt x="1804" y="10910"/>
                    <a:pt x="1881" y="10910"/>
                  </a:cubicBezTo>
                  <a:cubicBezTo>
                    <a:pt x="1959" y="10910"/>
                    <a:pt x="2036" y="10934"/>
                    <a:pt x="2096" y="10981"/>
                  </a:cubicBezTo>
                  <a:cubicBezTo>
                    <a:pt x="2310" y="11196"/>
                    <a:pt x="2590" y="11303"/>
                    <a:pt x="2867" y="11303"/>
                  </a:cubicBezTo>
                  <a:cubicBezTo>
                    <a:pt x="3144" y="11303"/>
                    <a:pt x="3417" y="11196"/>
                    <a:pt x="3620" y="10981"/>
                  </a:cubicBezTo>
                  <a:cubicBezTo>
                    <a:pt x="3679" y="10934"/>
                    <a:pt x="3763" y="10910"/>
                    <a:pt x="3846" y="10910"/>
                  </a:cubicBezTo>
                  <a:cubicBezTo>
                    <a:pt x="3929" y="10910"/>
                    <a:pt x="4013" y="10934"/>
                    <a:pt x="4072" y="10981"/>
                  </a:cubicBezTo>
                  <a:lnTo>
                    <a:pt x="4096" y="11029"/>
                  </a:lnTo>
                  <a:cubicBezTo>
                    <a:pt x="4311" y="11196"/>
                    <a:pt x="4549" y="11315"/>
                    <a:pt x="4834" y="11315"/>
                  </a:cubicBezTo>
                  <a:cubicBezTo>
                    <a:pt x="5144" y="11315"/>
                    <a:pt x="5406" y="11196"/>
                    <a:pt x="5620" y="10981"/>
                  </a:cubicBezTo>
                  <a:cubicBezTo>
                    <a:pt x="5680" y="10934"/>
                    <a:pt x="5763" y="10910"/>
                    <a:pt x="5847" y="10910"/>
                  </a:cubicBezTo>
                  <a:cubicBezTo>
                    <a:pt x="5930" y="10910"/>
                    <a:pt x="6013" y="10934"/>
                    <a:pt x="6073" y="10981"/>
                  </a:cubicBezTo>
                  <a:lnTo>
                    <a:pt x="6097" y="11029"/>
                  </a:lnTo>
                  <a:cubicBezTo>
                    <a:pt x="6293" y="11214"/>
                    <a:pt x="6557" y="11309"/>
                    <a:pt x="6820" y="11309"/>
                  </a:cubicBezTo>
                  <a:cubicBezTo>
                    <a:pt x="7099" y="11309"/>
                    <a:pt x="7377" y="11202"/>
                    <a:pt x="7573" y="10981"/>
                  </a:cubicBezTo>
                  <a:cubicBezTo>
                    <a:pt x="7633" y="10934"/>
                    <a:pt x="7716" y="10910"/>
                    <a:pt x="7799" y="10910"/>
                  </a:cubicBezTo>
                  <a:cubicBezTo>
                    <a:pt x="7883" y="10910"/>
                    <a:pt x="7966" y="10934"/>
                    <a:pt x="8026" y="10981"/>
                  </a:cubicBezTo>
                  <a:cubicBezTo>
                    <a:pt x="8240" y="11196"/>
                    <a:pt x="8514" y="11303"/>
                    <a:pt x="8788" y="11303"/>
                  </a:cubicBezTo>
                  <a:cubicBezTo>
                    <a:pt x="9062" y="11303"/>
                    <a:pt x="9335" y="11196"/>
                    <a:pt x="9550" y="10981"/>
                  </a:cubicBezTo>
                  <a:cubicBezTo>
                    <a:pt x="9609" y="10934"/>
                    <a:pt x="9693" y="10910"/>
                    <a:pt x="9776" y="10910"/>
                  </a:cubicBezTo>
                  <a:cubicBezTo>
                    <a:pt x="9859" y="10910"/>
                    <a:pt x="9943" y="10934"/>
                    <a:pt x="10002" y="10981"/>
                  </a:cubicBezTo>
                  <a:cubicBezTo>
                    <a:pt x="10205" y="11196"/>
                    <a:pt x="10478" y="11303"/>
                    <a:pt x="10752" y="11303"/>
                  </a:cubicBezTo>
                  <a:cubicBezTo>
                    <a:pt x="11026" y="11303"/>
                    <a:pt x="11300" y="11196"/>
                    <a:pt x="11503" y="10981"/>
                  </a:cubicBezTo>
                  <a:cubicBezTo>
                    <a:pt x="11574" y="10839"/>
                    <a:pt x="11574" y="10600"/>
                    <a:pt x="11431" y="10458"/>
                  </a:cubicBezTo>
                  <a:cubicBezTo>
                    <a:pt x="11360" y="10386"/>
                    <a:pt x="11264" y="10350"/>
                    <a:pt x="11166" y="10350"/>
                  </a:cubicBezTo>
                  <a:cubicBezTo>
                    <a:pt x="11068" y="10350"/>
                    <a:pt x="10967" y="10386"/>
                    <a:pt x="10883" y="10458"/>
                  </a:cubicBezTo>
                  <a:cubicBezTo>
                    <a:pt x="10824" y="10517"/>
                    <a:pt x="10740" y="10547"/>
                    <a:pt x="10660" y="10547"/>
                  </a:cubicBezTo>
                  <a:cubicBezTo>
                    <a:pt x="10580" y="10547"/>
                    <a:pt x="10502" y="10517"/>
                    <a:pt x="10455" y="10458"/>
                  </a:cubicBezTo>
                  <a:cubicBezTo>
                    <a:pt x="10255" y="10258"/>
                    <a:pt x="9971" y="10161"/>
                    <a:pt x="9692" y="10161"/>
                  </a:cubicBezTo>
                  <a:cubicBezTo>
                    <a:pt x="9506" y="10161"/>
                    <a:pt x="9322" y="10205"/>
                    <a:pt x="9169" y="10291"/>
                  </a:cubicBezTo>
                  <a:lnTo>
                    <a:pt x="9907" y="8600"/>
                  </a:lnTo>
                  <a:cubicBezTo>
                    <a:pt x="9931" y="8529"/>
                    <a:pt x="9931" y="8409"/>
                    <a:pt x="9883" y="8314"/>
                  </a:cubicBezTo>
                  <a:cubicBezTo>
                    <a:pt x="9812" y="8219"/>
                    <a:pt x="9693" y="8195"/>
                    <a:pt x="9574" y="8195"/>
                  </a:cubicBezTo>
                  <a:lnTo>
                    <a:pt x="6263" y="8648"/>
                  </a:lnTo>
                  <a:lnTo>
                    <a:pt x="6263" y="408"/>
                  </a:lnTo>
                  <a:cubicBezTo>
                    <a:pt x="6263" y="217"/>
                    <a:pt x="6144" y="51"/>
                    <a:pt x="5954" y="3"/>
                  </a:cubicBezTo>
                  <a:cubicBezTo>
                    <a:pt x="5940" y="2"/>
                    <a:pt x="5927" y="1"/>
                    <a:pt x="5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2084325" y="4062900"/>
              <a:ext cx="59575" cy="129700"/>
            </a:xfrm>
            <a:custGeom>
              <a:avLst/>
              <a:gdLst/>
              <a:ahLst/>
              <a:cxnLst/>
              <a:rect l="l" t="t" r="r" b="b"/>
              <a:pathLst>
                <a:path w="2383" h="5188" extrusionOk="0">
                  <a:moveTo>
                    <a:pt x="153" y="0"/>
                  </a:moveTo>
                  <a:cubicBezTo>
                    <a:pt x="136" y="0"/>
                    <a:pt x="117" y="6"/>
                    <a:pt x="96" y="20"/>
                  </a:cubicBezTo>
                  <a:cubicBezTo>
                    <a:pt x="72" y="44"/>
                    <a:pt x="48" y="68"/>
                    <a:pt x="48" y="139"/>
                  </a:cubicBezTo>
                  <a:lnTo>
                    <a:pt x="48" y="4854"/>
                  </a:lnTo>
                  <a:cubicBezTo>
                    <a:pt x="1" y="5045"/>
                    <a:pt x="120" y="5188"/>
                    <a:pt x="310" y="5188"/>
                  </a:cubicBezTo>
                  <a:lnTo>
                    <a:pt x="2073" y="5188"/>
                  </a:lnTo>
                  <a:cubicBezTo>
                    <a:pt x="2144" y="5188"/>
                    <a:pt x="2263" y="5140"/>
                    <a:pt x="2335" y="5045"/>
                  </a:cubicBezTo>
                  <a:cubicBezTo>
                    <a:pt x="2382" y="4950"/>
                    <a:pt x="2382" y="4830"/>
                    <a:pt x="2358" y="4735"/>
                  </a:cubicBezTo>
                  <a:lnTo>
                    <a:pt x="239" y="68"/>
                  </a:lnTo>
                  <a:cubicBezTo>
                    <a:pt x="222" y="34"/>
                    <a:pt x="193"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50"/>
          <p:cNvGrpSpPr/>
          <p:nvPr/>
        </p:nvGrpSpPr>
        <p:grpSpPr>
          <a:xfrm>
            <a:off x="2081213" y="3877543"/>
            <a:ext cx="396892" cy="397683"/>
            <a:chOff x="1432400" y="4043750"/>
            <a:chExt cx="288775" cy="289350"/>
          </a:xfrm>
        </p:grpSpPr>
        <p:sp>
          <p:nvSpPr>
            <p:cNvPr id="720" name="Google Shape;720;p50"/>
            <p:cNvSpPr/>
            <p:nvPr/>
          </p:nvSpPr>
          <p:spPr>
            <a:xfrm>
              <a:off x="1533625" y="4043750"/>
              <a:ext cx="87550" cy="289350"/>
            </a:xfrm>
            <a:custGeom>
              <a:avLst/>
              <a:gdLst/>
              <a:ahLst/>
              <a:cxnLst/>
              <a:rect l="l" t="t" r="r" b="b"/>
              <a:pathLst>
                <a:path w="3502" h="11574" extrusionOk="0">
                  <a:moveTo>
                    <a:pt x="1739" y="0"/>
                  </a:moveTo>
                  <a:cubicBezTo>
                    <a:pt x="1191" y="0"/>
                    <a:pt x="786" y="429"/>
                    <a:pt x="786" y="953"/>
                  </a:cubicBezTo>
                  <a:cubicBezTo>
                    <a:pt x="786" y="1310"/>
                    <a:pt x="953" y="1619"/>
                    <a:pt x="1239" y="1762"/>
                  </a:cubicBezTo>
                  <a:lnTo>
                    <a:pt x="1239" y="10598"/>
                  </a:lnTo>
                  <a:lnTo>
                    <a:pt x="477" y="10598"/>
                  </a:lnTo>
                  <a:cubicBezTo>
                    <a:pt x="215" y="10598"/>
                    <a:pt x="0" y="10812"/>
                    <a:pt x="0" y="11074"/>
                  </a:cubicBezTo>
                  <a:cubicBezTo>
                    <a:pt x="0" y="11336"/>
                    <a:pt x="215" y="11550"/>
                    <a:pt x="477" y="11574"/>
                  </a:cubicBezTo>
                  <a:lnTo>
                    <a:pt x="2977" y="11574"/>
                  </a:lnTo>
                  <a:cubicBezTo>
                    <a:pt x="3263" y="11574"/>
                    <a:pt x="3453" y="11336"/>
                    <a:pt x="3453" y="11074"/>
                  </a:cubicBezTo>
                  <a:cubicBezTo>
                    <a:pt x="3501" y="10812"/>
                    <a:pt x="3263" y="10598"/>
                    <a:pt x="2977" y="10598"/>
                  </a:cubicBezTo>
                  <a:lnTo>
                    <a:pt x="2215" y="10598"/>
                  </a:lnTo>
                  <a:lnTo>
                    <a:pt x="2215" y="1762"/>
                  </a:lnTo>
                  <a:cubicBezTo>
                    <a:pt x="2477" y="1572"/>
                    <a:pt x="2691" y="1286"/>
                    <a:pt x="2691" y="953"/>
                  </a:cubicBezTo>
                  <a:cubicBezTo>
                    <a:pt x="2691" y="429"/>
                    <a:pt x="2263"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1432400" y="4106850"/>
              <a:ext cx="117325" cy="55400"/>
            </a:xfrm>
            <a:custGeom>
              <a:avLst/>
              <a:gdLst/>
              <a:ahLst/>
              <a:cxnLst/>
              <a:rect l="l" t="t" r="r" b="b"/>
              <a:pathLst>
                <a:path w="4693" h="2216" extrusionOk="0">
                  <a:moveTo>
                    <a:pt x="1144" y="0"/>
                  </a:moveTo>
                  <a:cubicBezTo>
                    <a:pt x="1073" y="0"/>
                    <a:pt x="977" y="48"/>
                    <a:pt x="953" y="96"/>
                  </a:cubicBezTo>
                  <a:lnTo>
                    <a:pt x="96" y="1001"/>
                  </a:lnTo>
                  <a:cubicBezTo>
                    <a:pt x="48" y="1048"/>
                    <a:pt x="1" y="1120"/>
                    <a:pt x="1" y="1167"/>
                  </a:cubicBezTo>
                  <a:cubicBezTo>
                    <a:pt x="1" y="1239"/>
                    <a:pt x="25" y="1310"/>
                    <a:pt x="96" y="1358"/>
                  </a:cubicBezTo>
                  <a:lnTo>
                    <a:pt x="953" y="2144"/>
                  </a:lnTo>
                  <a:cubicBezTo>
                    <a:pt x="1025" y="2191"/>
                    <a:pt x="1073" y="2215"/>
                    <a:pt x="1144" y="2215"/>
                  </a:cubicBezTo>
                  <a:lnTo>
                    <a:pt x="4692" y="2215"/>
                  </a:lnTo>
                  <a:lnTo>
                    <a:pt x="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604475" y="4171750"/>
              <a:ext cx="116700" cy="55375"/>
            </a:xfrm>
            <a:custGeom>
              <a:avLst/>
              <a:gdLst/>
              <a:ahLst/>
              <a:cxnLst/>
              <a:rect l="l" t="t" r="r" b="b"/>
              <a:pathLst>
                <a:path w="4668" h="2215" extrusionOk="0">
                  <a:moveTo>
                    <a:pt x="0" y="0"/>
                  </a:moveTo>
                  <a:lnTo>
                    <a:pt x="0" y="2215"/>
                  </a:lnTo>
                  <a:lnTo>
                    <a:pt x="3549" y="2215"/>
                  </a:lnTo>
                  <a:cubicBezTo>
                    <a:pt x="3596" y="2215"/>
                    <a:pt x="3668" y="2167"/>
                    <a:pt x="3715" y="2143"/>
                  </a:cubicBezTo>
                  <a:lnTo>
                    <a:pt x="4596" y="1334"/>
                  </a:lnTo>
                  <a:cubicBezTo>
                    <a:pt x="4644" y="1286"/>
                    <a:pt x="4668" y="1215"/>
                    <a:pt x="4668" y="1167"/>
                  </a:cubicBezTo>
                  <a:cubicBezTo>
                    <a:pt x="4668" y="1096"/>
                    <a:pt x="4644" y="1024"/>
                    <a:pt x="4620" y="977"/>
                  </a:cubicBezTo>
                  <a:lnTo>
                    <a:pt x="3715" y="95"/>
                  </a:lnTo>
                  <a:cubicBezTo>
                    <a:pt x="3668" y="24"/>
                    <a:pt x="3596" y="0"/>
                    <a:pt x="3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50"/>
          <p:cNvSpPr/>
          <p:nvPr/>
        </p:nvSpPr>
        <p:spPr>
          <a:xfrm>
            <a:off x="6847853" y="2070981"/>
            <a:ext cx="405070" cy="128575"/>
          </a:xfrm>
          <a:custGeom>
            <a:avLst/>
            <a:gdLst/>
            <a:ahLst/>
            <a:cxnLst/>
            <a:rect l="l" t="t" r="r" b="b"/>
            <a:pathLst>
              <a:path w="11789" h="3742" extrusionOk="0">
                <a:moveTo>
                  <a:pt x="3691" y="2452"/>
                </a:moveTo>
                <a:cubicBezTo>
                  <a:pt x="3906" y="2452"/>
                  <a:pt x="4049" y="2595"/>
                  <a:pt x="4049" y="2809"/>
                </a:cubicBezTo>
                <a:cubicBezTo>
                  <a:pt x="4049" y="3000"/>
                  <a:pt x="3906" y="3166"/>
                  <a:pt x="3691" y="3166"/>
                </a:cubicBezTo>
                <a:cubicBezTo>
                  <a:pt x="3525" y="3166"/>
                  <a:pt x="3334" y="3023"/>
                  <a:pt x="3334" y="2809"/>
                </a:cubicBezTo>
                <a:cubicBezTo>
                  <a:pt x="3334" y="2642"/>
                  <a:pt x="3477" y="2452"/>
                  <a:pt x="3691" y="2452"/>
                </a:cubicBezTo>
                <a:close/>
                <a:moveTo>
                  <a:pt x="8097" y="2452"/>
                </a:moveTo>
                <a:cubicBezTo>
                  <a:pt x="8288" y="2452"/>
                  <a:pt x="8454" y="2595"/>
                  <a:pt x="8454" y="2809"/>
                </a:cubicBezTo>
                <a:cubicBezTo>
                  <a:pt x="8454" y="3000"/>
                  <a:pt x="8288" y="3166"/>
                  <a:pt x="8097" y="3166"/>
                </a:cubicBezTo>
                <a:cubicBezTo>
                  <a:pt x="7930" y="3166"/>
                  <a:pt x="7740" y="3023"/>
                  <a:pt x="7740" y="2809"/>
                </a:cubicBezTo>
                <a:cubicBezTo>
                  <a:pt x="7740" y="2642"/>
                  <a:pt x="7907" y="2452"/>
                  <a:pt x="8097" y="2452"/>
                </a:cubicBezTo>
                <a:close/>
                <a:moveTo>
                  <a:pt x="11238" y="0"/>
                </a:moveTo>
                <a:cubicBezTo>
                  <a:pt x="11168" y="0"/>
                  <a:pt x="11095" y="15"/>
                  <a:pt x="11026" y="47"/>
                </a:cubicBezTo>
                <a:lnTo>
                  <a:pt x="9502" y="642"/>
                </a:lnTo>
                <a:lnTo>
                  <a:pt x="2263" y="642"/>
                </a:lnTo>
                <a:lnTo>
                  <a:pt x="762" y="47"/>
                </a:lnTo>
                <a:cubicBezTo>
                  <a:pt x="695" y="24"/>
                  <a:pt x="630" y="14"/>
                  <a:pt x="567" y="14"/>
                </a:cubicBezTo>
                <a:cubicBezTo>
                  <a:pt x="362" y="14"/>
                  <a:pt x="187" y="126"/>
                  <a:pt x="95" y="309"/>
                </a:cubicBezTo>
                <a:cubicBezTo>
                  <a:pt x="0" y="571"/>
                  <a:pt x="119" y="856"/>
                  <a:pt x="357" y="975"/>
                </a:cubicBezTo>
                <a:lnTo>
                  <a:pt x="1977" y="1595"/>
                </a:lnTo>
                <a:cubicBezTo>
                  <a:pt x="2024" y="1618"/>
                  <a:pt x="2096" y="1618"/>
                  <a:pt x="2144" y="1618"/>
                </a:cubicBezTo>
                <a:lnTo>
                  <a:pt x="2405" y="1618"/>
                </a:lnTo>
                <a:lnTo>
                  <a:pt x="2405" y="1690"/>
                </a:lnTo>
                <a:cubicBezTo>
                  <a:pt x="2405" y="1880"/>
                  <a:pt x="2596" y="2071"/>
                  <a:pt x="2810" y="2071"/>
                </a:cubicBezTo>
                <a:lnTo>
                  <a:pt x="3048" y="2071"/>
                </a:lnTo>
                <a:cubicBezTo>
                  <a:pt x="2810" y="2285"/>
                  <a:pt x="2691" y="2571"/>
                  <a:pt x="2715" y="2904"/>
                </a:cubicBezTo>
                <a:cubicBezTo>
                  <a:pt x="2763" y="3357"/>
                  <a:pt x="3096" y="3666"/>
                  <a:pt x="3549" y="3738"/>
                </a:cubicBezTo>
                <a:cubicBezTo>
                  <a:pt x="3578" y="3740"/>
                  <a:pt x="3607" y="3741"/>
                  <a:pt x="3635" y="3741"/>
                </a:cubicBezTo>
                <a:cubicBezTo>
                  <a:pt x="4167" y="3741"/>
                  <a:pt x="4596" y="3328"/>
                  <a:pt x="4596" y="2785"/>
                </a:cubicBezTo>
                <a:cubicBezTo>
                  <a:pt x="4596" y="2476"/>
                  <a:pt x="4477" y="2238"/>
                  <a:pt x="4263" y="2071"/>
                </a:cubicBezTo>
                <a:lnTo>
                  <a:pt x="4501" y="2071"/>
                </a:lnTo>
                <a:cubicBezTo>
                  <a:pt x="4716" y="2071"/>
                  <a:pt x="4882" y="1880"/>
                  <a:pt x="4882" y="1690"/>
                </a:cubicBezTo>
                <a:lnTo>
                  <a:pt x="4882" y="1618"/>
                </a:lnTo>
                <a:lnTo>
                  <a:pt x="6764" y="1618"/>
                </a:lnTo>
                <a:lnTo>
                  <a:pt x="6764" y="1690"/>
                </a:lnTo>
                <a:cubicBezTo>
                  <a:pt x="6764" y="1880"/>
                  <a:pt x="6930" y="2071"/>
                  <a:pt x="7145" y="2071"/>
                </a:cubicBezTo>
                <a:lnTo>
                  <a:pt x="7383" y="2071"/>
                </a:lnTo>
                <a:cubicBezTo>
                  <a:pt x="7145" y="2285"/>
                  <a:pt x="7026" y="2571"/>
                  <a:pt x="7049" y="2904"/>
                </a:cubicBezTo>
                <a:cubicBezTo>
                  <a:pt x="7121" y="3357"/>
                  <a:pt x="7454" y="3666"/>
                  <a:pt x="7883" y="3738"/>
                </a:cubicBezTo>
                <a:cubicBezTo>
                  <a:pt x="7912" y="3740"/>
                  <a:pt x="7941" y="3741"/>
                  <a:pt x="7969" y="3741"/>
                </a:cubicBezTo>
                <a:cubicBezTo>
                  <a:pt x="8502" y="3741"/>
                  <a:pt x="8931" y="3328"/>
                  <a:pt x="8931" y="2785"/>
                </a:cubicBezTo>
                <a:cubicBezTo>
                  <a:pt x="8931" y="2476"/>
                  <a:pt x="8812" y="2238"/>
                  <a:pt x="8597" y="2071"/>
                </a:cubicBezTo>
                <a:lnTo>
                  <a:pt x="8835" y="2071"/>
                </a:lnTo>
                <a:cubicBezTo>
                  <a:pt x="9050" y="2071"/>
                  <a:pt x="9240" y="1880"/>
                  <a:pt x="9240" y="1690"/>
                </a:cubicBezTo>
                <a:lnTo>
                  <a:pt x="9240" y="1618"/>
                </a:lnTo>
                <a:lnTo>
                  <a:pt x="9478" y="1618"/>
                </a:lnTo>
                <a:cubicBezTo>
                  <a:pt x="9526" y="1618"/>
                  <a:pt x="9597" y="1618"/>
                  <a:pt x="9645" y="1595"/>
                </a:cubicBezTo>
                <a:lnTo>
                  <a:pt x="11264" y="975"/>
                </a:lnTo>
                <a:cubicBezTo>
                  <a:pt x="11646" y="856"/>
                  <a:pt x="11788" y="547"/>
                  <a:pt x="11669" y="309"/>
                </a:cubicBezTo>
                <a:cubicBezTo>
                  <a:pt x="11617" y="116"/>
                  <a:pt x="11435" y="0"/>
                  <a:pt x="1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0"/>
          <p:cNvGrpSpPr/>
          <p:nvPr/>
        </p:nvGrpSpPr>
        <p:grpSpPr>
          <a:xfrm>
            <a:off x="1407791" y="3877062"/>
            <a:ext cx="321610" cy="398164"/>
            <a:chOff x="942425" y="4043400"/>
            <a:chExt cx="234000" cy="289700"/>
          </a:xfrm>
        </p:grpSpPr>
        <p:sp>
          <p:nvSpPr>
            <p:cNvPr id="725" name="Google Shape;725;p50"/>
            <p:cNvSpPr/>
            <p:nvPr/>
          </p:nvSpPr>
          <p:spPr>
            <a:xfrm>
              <a:off x="1024000" y="4102550"/>
              <a:ext cx="50025" cy="44075"/>
            </a:xfrm>
            <a:custGeom>
              <a:avLst/>
              <a:gdLst/>
              <a:ahLst/>
              <a:cxnLst/>
              <a:rect l="l" t="t" r="r" b="b"/>
              <a:pathLst>
                <a:path w="2001" h="1763" extrusionOk="0">
                  <a:moveTo>
                    <a:pt x="988" y="0"/>
                  </a:moveTo>
                  <a:cubicBezTo>
                    <a:pt x="889" y="0"/>
                    <a:pt x="789" y="17"/>
                    <a:pt x="691" y="53"/>
                  </a:cubicBezTo>
                  <a:cubicBezTo>
                    <a:pt x="238" y="244"/>
                    <a:pt x="0" y="744"/>
                    <a:pt x="191" y="1196"/>
                  </a:cubicBezTo>
                  <a:cubicBezTo>
                    <a:pt x="318" y="1542"/>
                    <a:pt x="640" y="1763"/>
                    <a:pt x="986" y="1763"/>
                  </a:cubicBezTo>
                  <a:cubicBezTo>
                    <a:pt x="1094" y="1763"/>
                    <a:pt x="1203" y="1742"/>
                    <a:pt x="1310" y="1697"/>
                  </a:cubicBezTo>
                  <a:cubicBezTo>
                    <a:pt x="1762" y="1530"/>
                    <a:pt x="2001" y="1006"/>
                    <a:pt x="1810" y="577"/>
                  </a:cubicBezTo>
                  <a:cubicBezTo>
                    <a:pt x="1679" y="223"/>
                    <a:pt x="1345" y="0"/>
                    <a:pt x="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1029350" y="4160425"/>
              <a:ext cx="147075" cy="172675"/>
            </a:xfrm>
            <a:custGeom>
              <a:avLst/>
              <a:gdLst/>
              <a:ahLst/>
              <a:cxnLst/>
              <a:rect l="l" t="t" r="r" b="b"/>
              <a:pathLst>
                <a:path w="5883" h="6907" extrusionOk="0">
                  <a:moveTo>
                    <a:pt x="810" y="1"/>
                  </a:moveTo>
                  <a:cubicBezTo>
                    <a:pt x="96" y="1"/>
                    <a:pt x="0" y="572"/>
                    <a:pt x="0" y="787"/>
                  </a:cubicBezTo>
                  <a:lnTo>
                    <a:pt x="0" y="3501"/>
                  </a:lnTo>
                  <a:cubicBezTo>
                    <a:pt x="0" y="3811"/>
                    <a:pt x="262" y="4097"/>
                    <a:pt x="596" y="4097"/>
                  </a:cubicBezTo>
                  <a:lnTo>
                    <a:pt x="2406" y="4121"/>
                  </a:lnTo>
                  <a:lnTo>
                    <a:pt x="3334" y="5454"/>
                  </a:lnTo>
                  <a:lnTo>
                    <a:pt x="2239" y="6192"/>
                  </a:lnTo>
                  <a:cubicBezTo>
                    <a:pt x="2048" y="6312"/>
                    <a:pt x="2001" y="6550"/>
                    <a:pt x="2120" y="6740"/>
                  </a:cubicBezTo>
                  <a:cubicBezTo>
                    <a:pt x="2191" y="6859"/>
                    <a:pt x="2310" y="6907"/>
                    <a:pt x="2430" y="6907"/>
                  </a:cubicBezTo>
                  <a:cubicBezTo>
                    <a:pt x="2525" y="6907"/>
                    <a:pt x="2572" y="6883"/>
                    <a:pt x="2644" y="6859"/>
                  </a:cubicBezTo>
                  <a:lnTo>
                    <a:pt x="5621" y="4883"/>
                  </a:lnTo>
                  <a:cubicBezTo>
                    <a:pt x="5716" y="4835"/>
                    <a:pt x="5764" y="4716"/>
                    <a:pt x="5787" y="4597"/>
                  </a:cubicBezTo>
                  <a:lnTo>
                    <a:pt x="5883" y="3573"/>
                  </a:lnTo>
                  <a:cubicBezTo>
                    <a:pt x="5764" y="3335"/>
                    <a:pt x="5621" y="3144"/>
                    <a:pt x="5406" y="3144"/>
                  </a:cubicBezTo>
                  <a:cubicBezTo>
                    <a:pt x="5386" y="3139"/>
                    <a:pt x="5366" y="3137"/>
                    <a:pt x="5346" y="3137"/>
                  </a:cubicBezTo>
                  <a:cubicBezTo>
                    <a:pt x="5173" y="3137"/>
                    <a:pt x="5001" y="3310"/>
                    <a:pt x="5001" y="3501"/>
                  </a:cubicBezTo>
                  <a:lnTo>
                    <a:pt x="4930" y="4335"/>
                  </a:lnTo>
                  <a:lnTo>
                    <a:pt x="4216" y="4811"/>
                  </a:lnTo>
                  <a:lnTo>
                    <a:pt x="3144" y="3192"/>
                  </a:lnTo>
                  <a:cubicBezTo>
                    <a:pt x="3025" y="3049"/>
                    <a:pt x="2858" y="2930"/>
                    <a:pt x="2668" y="2930"/>
                  </a:cubicBezTo>
                  <a:lnTo>
                    <a:pt x="1525" y="2930"/>
                  </a:lnTo>
                  <a:lnTo>
                    <a:pt x="1525" y="2477"/>
                  </a:lnTo>
                  <a:cubicBezTo>
                    <a:pt x="1572" y="2501"/>
                    <a:pt x="1667" y="2549"/>
                    <a:pt x="1715" y="2549"/>
                  </a:cubicBezTo>
                  <a:cubicBezTo>
                    <a:pt x="1739" y="2549"/>
                    <a:pt x="1810" y="2549"/>
                    <a:pt x="1834" y="2501"/>
                  </a:cubicBezTo>
                  <a:lnTo>
                    <a:pt x="3073" y="2120"/>
                  </a:lnTo>
                  <a:cubicBezTo>
                    <a:pt x="3263" y="2073"/>
                    <a:pt x="3382" y="1834"/>
                    <a:pt x="3334" y="1644"/>
                  </a:cubicBezTo>
                  <a:cubicBezTo>
                    <a:pt x="3277" y="1472"/>
                    <a:pt x="3112" y="1361"/>
                    <a:pt x="2963" y="1361"/>
                  </a:cubicBezTo>
                  <a:cubicBezTo>
                    <a:pt x="2927" y="1361"/>
                    <a:pt x="2891" y="1368"/>
                    <a:pt x="2858" y="1382"/>
                  </a:cubicBezTo>
                  <a:lnTo>
                    <a:pt x="1929" y="1668"/>
                  </a:lnTo>
                  <a:lnTo>
                    <a:pt x="1572" y="1120"/>
                  </a:lnTo>
                  <a:lnTo>
                    <a:pt x="1572" y="787"/>
                  </a:lnTo>
                  <a:cubicBezTo>
                    <a:pt x="1572" y="358"/>
                    <a:pt x="1215"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942425" y="4043400"/>
              <a:ext cx="176850" cy="249825"/>
            </a:xfrm>
            <a:custGeom>
              <a:avLst/>
              <a:gdLst/>
              <a:ahLst/>
              <a:cxnLst/>
              <a:rect l="l" t="t" r="r" b="b"/>
              <a:pathLst>
                <a:path w="7074" h="9993" extrusionOk="0">
                  <a:moveTo>
                    <a:pt x="6603" y="0"/>
                  </a:moveTo>
                  <a:cubicBezTo>
                    <a:pt x="6562" y="0"/>
                    <a:pt x="6520" y="5"/>
                    <a:pt x="6478" y="14"/>
                  </a:cubicBezTo>
                  <a:lnTo>
                    <a:pt x="286" y="2396"/>
                  </a:lnTo>
                  <a:cubicBezTo>
                    <a:pt x="72" y="2491"/>
                    <a:pt x="1" y="2705"/>
                    <a:pt x="48" y="2896"/>
                  </a:cubicBezTo>
                  <a:cubicBezTo>
                    <a:pt x="120" y="3039"/>
                    <a:pt x="262" y="3134"/>
                    <a:pt x="405" y="3134"/>
                  </a:cubicBezTo>
                  <a:cubicBezTo>
                    <a:pt x="477" y="3134"/>
                    <a:pt x="501" y="3134"/>
                    <a:pt x="548" y="3110"/>
                  </a:cubicBezTo>
                  <a:lnTo>
                    <a:pt x="2168" y="2491"/>
                  </a:lnTo>
                  <a:lnTo>
                    <a:pt x="2168" y="8278"/>
                  </a:lnTo>
                  <a:cubicBezTo>
                    <a:pt x="2168" y="9206"/>
                    <a:pt x="2930" y="9992"/>
                    <a:pt x="3858" y="9992"/>
                  </a:cubicBezTo>
                  <a:lnTo>
                    <a:pt x="5144" y="9992"/>
                  </a:lnTo>
                  <a:cubicBezTo>
                    <a:pt x="5359" y="9992"/>
                    <a:pt x="5525" y="9802"/>
                    <a:pt x="5525" y="9587"/>
                  </a:cubicBezTo>
                  <a:cubicBezTo>
                    <a:pt x="5525" y="9397"/>
                    <a:pt x="5359" y="9206"/>
                    <a:pt x="5144" y="9183"/>
                  </a:cubicBezTo>
                  <a:lnTo>
                    <a:pt x="3858" y="9183"/>
                  </a:lnTo>
                  <a:cubicBezTo>
                    <a:pt x="3844" y="9183"/>
                    <a:pt x="3830" y="9184"/>
                    <a:pt x="3817" y="9184"/>
                  </a:cubicBezTo>
                  <a:cubicBezTo>
                    <a:pt x="3335" y="9184"/>
                    <a:pt x="2931" y="8787"/>
                    <a:pt x="2977" y="8278"/>
                  </a:cubicBezTo>
                  <a:lnTo>
                    <a:pt x="2977" y="2229"/>
                  </a:lnTo>
                  <a:lnTo>
                    <a:pt x="6740" y="752"/>
                  </a:lnTo>
                  <a:cubicBezTo>
                    <a:pt x="6978" y="681"/>
                    <a:pt x="7073" y="467"/>
                    <a:pt x="6978" y="252"/>
                  </a:cubicBezTo>
                  <a:cubicBezTo>
                    <a:pt x="6921" y="80"/>
                    <a:pt x="6771" y="0"/>
                    <a:pt x="6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50"/>
          <p:cNvGrpSpPr/>
          <p:nvPr/>
        </p:nvGrpSpPr>
        <p:grpSpPr>
          <a:xfrm>
            <a:off x="3548385" y="2576502"/>
            <a:ext cx="238149" cy="399332"/>
            <a:chOff x="2499900" y="3097125"/>
            <a:chExt cx="173275" cy="290550"/>
          </a:xfrm>
        </p:grpSpPr>
        <p:sp>
          <p:nvSpPr>
            <p:cNvPr id="729" name="Google Shape;729;p50"/>
            <p:cNvSpPr/>
            <p:nvPr/>
          </p:nvSpPr>
          <p:spPr>
            <a:xfrm>
              <a:off x="2499900" y="3097125"/>
              <a:ext cx="172675" cy="200050"/>
            </a:xfrm>
            <a:custGeom>
              <a:avLst/>
              <a:gdLst/>
              <a:ahLst/>
              <a:cxnLst/>
              <a:rect l="l" t="t" r="r" b="b"/>
              <a:pathLst>
                <a:path w="6907" h="8002" extrusionOk="0">
                  <a:moveTo>
                    <a:pt x="3120" y="0"/>
                  </a:moveTo>
                  <a:cubicBezTo>
                    <a:pt x="1381" y="0"/>
                    <a:pt x="0" y="1405"/>
                    <a:pt x="0" y="3120"/>
                  </a:cubicBezTo>
                  <a:lnTo>
                    <a:pt x="0" y="8002"/>
                  </a:lnTo>
                  <a:lnTo>
                    <a:pt x="762" y="7240"/>
                  </a:lnTo>
                  <a:lnTo>
                    <a:pt x="762" y="3096"/>
                  </a:lnTo>
                  <a:cubicBezTo>
                    <a:pt x="762" y="1786"/>
                    <a:pt x="1810" y="739"/>
                    <a:pt x="3120" y="739"/>
                  </a:cubicBezTo>
                  <a:lnTo>
                    <a:pt x="3763" y="739"/>
                  </a:lnTo>
                  <a:cubicBezTo>
                    <a:pt x="5073" y="739"/>
                    <a:pt x="6121" y="1786"/>
                    <a:pt x="6121" y="3096"/>
                  </a:cubicBezTo>
                  <a:lnTo>
                    <a:pt x="6121" y="4977"/>
                  </a:lnTo>
                  <a:lnTo>
                    <a:pt x="6906" y="4977"/>
                  </a:lnTo>
                  <a:lnTo>
                    <a:pt x="6906" y="3168"/>
                  </a:lnTo>
                  <a:cubicBezTo>
                    <a:pt x="6906" y="1429"/>
                    <a:pt x="5501"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2562400" y="3135225"/>
              <a:ext cx="47650" cy="47650"/>
            </a:xfrm>
            <a:custGeom>
              <a:avLst/>
              <a:gdLst/>
              <a:ahLst/>
              <a:cxnLst/>
              <a:rect l="l" t="t" r="r" b="b"/>
              <a:pathLst>
                <a:path w="1906" h="1906" extrusionOk="0">
                  <a:moveTo>
                    <a:pt x="953" y="0"/>
                  </a:moveTo>
                  <a:cubicBezTo>
                    <a:pt x="406" y="0"/>
                    <a:pt x="1" y="405"/>
                    <a:pt x="1" y="953"/>
                  </a:cubicBezTo>
                  <a:cubicBezTo>
                    <a:pt x="1" y="1477"/>
                    <a:pt x="406" y="1906"/>
                    <a:pt x="953" y="1906"/>
                  </a:cubicBezTo>
                  <a:cubicBezTo>
                    <a:pt x="1477" y="1906"/>
                    <a:pt x="1906" y="1477"/>
                    <a:pt x="1906" y="953"/>
                  </a:cubicBezTo>
                  <a:cubicBezTo>
                    <a:pt x="1906" y="405"/>
                    <a:pt x="1477"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2533225" y="3190000"/>
              <a:ext cx="91725" cy="74450"/>
            </a:xfrm>
            <a:custGeom>
              <a:avLst/>
              <a:gdLst/>
              <a:ahLst/>
              <a:cxnLst/>
              <a:rect l="l" t="t" r="r" b="b"/>
              <a:pathLst>
                <a:path w="3669" h="2978" extrusionOk="0">
                  <a:moveTo>
                    <a:pt x="1334" y="0"/>
                  </a:moveTo>
                  <a:cubicBezTo>
                    <a:pt x="1144" y="48"/>
                    <a:pt x="953" y="96"/>
                    <a:pt x="882" y="286"/>
                  </a:cubicBezTo>
                  <a:lnTo>
                    <a:pt x="1" y="2977"/>
                  </a:lnTo>
                  <a:lnTo>
                    <a:pt x="1430" y="1548"/>
                  </a:lnTo>
                  <a:cubicBezTo>
                    <a:pt x="1620" y="1382"/>
                    <a:pt x="1835" y="1286"/>
                    <a:pt x="2073" y="1286"/>
                  </a:cubicBezTo>
                  <a:lnTo>
                    <a:pt x="3668" y="1286"/>
                  </a:lnTo>
                  <a:lnTo>
                    <a:pt x="3335" y="286"/>
                  </a:lnTo>
                  <a:cubicBezTo>
                    <a:pt x="3263" y="96"/>
                    <a:pt x="3097"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2513000" y="3248350"/>
              <a:ext cx="56575" cy="56575"/>
            </a:xfrm>
            <a:custGeom>
              <a:avLst/>
              <a:gdLst/>
              <a:ahLst/>
              <a:cxnLst/>
              <a:rect l="l" t="t" r="r" b="b"/>
              <a:pathLst>
                <a:path w="2263" h="2263" extrusionOk="0">
                  <a:moveTo>
                    <a:pt x="2263" y="0"/>
                  </a:moveTo>
                  <a:lnTo>
                    <a:pt x="0" y="2262"/>
                  </a:lnTo>
                  <a:lnTo>
                    <a:pt x="2215" y="2262"/>
                  </a:lnTo>
                  <a:cubicBezTo>
                    <a:pt x="2239" y="2262"/>
                    <a:pt x="2263" y="2239"/>
                    <a:pt x="2263" y="2191"/>
                  </a:cubicBez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2500500" y="3235850"/>
              <a:ext cx="172675" cy="151825"/>
            </a:xfrm>
            <a:custGeom>
              <a:avLst/>
              <a:gdLst/>
              <a:ahLst/>
              <a:cxnLst/>
              <a:rect l="l" t="t" r="r" b="b"/>
              <a:pathLst>
                <a:path w="6907" h="6073" extrusionOk="0">
                  <a:moveTo>
                    <a:pt x="6906" y="0"/>
                  </a:moveTo>
                  <a:lnTo>
                    <a:pt x="3358" y="24"/>
                  </a:lnTo>
                  <a:lnTo>
                    <a:pt x="3358" y="2691"/>
                  </a:lnTo>
                  <a:cubicBezTo>
                    <a:pt x="3358" y="3048"/>
                    <a:pt x="3072" y="3334"/>
                    <a:pt x="2739" y="3334"/>
                  </a:cubicBezTo>
                  <a:lnTo>
                    <a:pt x="0" y="3334"/>
                  </a:lnTo>
                  <a:lnTo>
                    <a:pt x="0" y="5120"/>
                  </a:lnTo>
                  <a:cubicBezTo>
                    <a:pt x="0" y="5620"/>
                    <a:pt x="405" y="6073"/>
                    <a:pt x="953" y="6073"/>
                  </a:cubicBezTo>
                  <a:lnTo>
                    <a:pt x="5954" y="6073"/>
                  </a:lnTo>
                  <a:cubicBezTo>
                    <a:pt x="6501" y="6073"/>
                    <a:pt x="6906" y="5644"/>
                    <a:pt x="6906" y="5120"/>
                  </a:cubicBezTo>
                  <a:lnTo>
                    <a:pt x="6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50"/>
          <p:cNvSpPr/>
          <p:nvPr/>
        </p:nvSpPr>
        <p:spPr>
          <a:xfrm>
            <a:off x="1368559" y="1397469"/>
            <a:ext cx="396892" cy="282336"/>
          </a:xfrm>
          <a:custGeom>
            <a:avLst/>
            <a:gdLst/>
            <a:ahLst/>
            <a:cxnLst/>
            <a:rect l="l" t="t" r="r" b="b"/>
            <a:pathLst>
              <a:path w="11551" h="8217" extrusionOk="0">
                <a:moveTo>
                  <a:pt x="4668" y="1168"/>
                </a:moveTo>
                <a:lnTo>
                  <a:pt x="5621" y="2906"/>
                </a:lnTo>
                <a:lnTo>
                  <a:pt x="4906" y="3549"/>
                </a:lnTo>
                <a:cubicBezTo>
                  <a:pt x="4882" y="3573"/>
                  <a:pt x="4859" y="3573"/>
                  <a:pt x="4835" y="3573"/>
                </a:cubicBezTo>
                <a:cubicBezTo>
                  <a:pt x="4787" y="3573"/>
                  <a:pt x="4763" y="3549"/>
                  <a:pt x="4740" y="3549"/>
                </a:cubicBezTo>
                <a:lnTo>
                  <a:pt x="4287" y="2978"/>
                </a:lnTo>
                <a:cubicBezTo>
                  <a:pt x="4263" y="2954"/>
                  <a:pt x="4239" y="2954"/>
                  <a:pt x="4192" y="2954"/>
                </a:cubicBezTo>
                <a:cubicBezTo>
                  <a:pt x="4168" y="2954"/>
                  <a:pt x="4144" y="2978"/>
                  <a:pt x="4120" y="3001"/>
                </a:cubicBezTo>
                <a:lnTo>
                  <a:pt x="3430" y="4097"/>
                </a:lnTo>
                <a:cubicBezTo>
                  <a:pt x="3406" y="4121"/>
                  <a:pt x="3358" y="4168"/>
                  <a:pt x="3334" y="4168"/>
                </a:cubicBezTo>
                <a:cubicBezTo>
                  <a:pt x="3311" y="4168"/>
                  <a:pt x="3239" y="4121"/>
                  <a:pt x="3239" y="4097"/>
                </a:cubicBezTo>
                <a:lnTo>
                  <a:pt x="3168" y="3859"/>
                </a:lnTo>
                <a:lnTo>
                  <a:pt x="4668" y="1168"/>
                </a:lnTo>
                <a:close/>
                <a:moveTo>
                  <a:pt x="7526" y="3430"/>
                </a:moveTo>
                <a:lnTo>
                  <a:pt x="9002" y="5478"/>
                </a:lnTo>
                <a:lnTo>
                  <a:pt x="9002" y="5478"/>
                </a:lnTo>
                <a:lnTo>
                  <a:pt x="7740" y="4192"/>
                </a:lnTo>
                <a:cubicBezTo>
                  <a:pt x="7716" y="4168"/>
                  <a:pt x="7693" y="4168"/>
                  <a:pt x="7645" y="4168"/>
                </a:cubicBezTo>
                <a:cubicBezTo>
                  <a:pt x="7621" y="4168"/>
                  <a:pt x="7597" y="4168"/>
                  <a:pt x="7573" y="4192"/>
                </a:cubicBezTo>
                <a:lnTo>
                  <a:pt x="6668" y="5097"/>
                </a:lnTo>
                <a:cubicBezTo>
                  <a:pt x="6645" y="5121"/>
                  <a:pt x="6573" y="5121"/>
                  <a:pt x="6549" y="5121"/>
                </a:cubicBezTo>
                <a:cubicBezTo>
                  <a:pt x="6526" y="5097"/>
                  <a:pt x="6502" y="5049"/>
                  <a:pt x="6502" y="5026"/>
                </a:cubicBezTo>
                <a:lnTo>
                  <a:pt x="6502" y="4216"/>
                </a:lnTo>
                <a:cubicBezTo>
                  <a:pt x="6645" y="4192"/>
                  <a:pt x="6740" y="4168"/>
                  <a:pt x="6788" y="4097"/>
                </a:cubicBezTo>
                <a:lnTo>
                  <a:pt x="7526" y="3430"/>
                </a:lnTo>
                <a:close/>
                <a:moveTo>
                  <a:pt x="4668" y="1"/>
                </a:moveTo>
                <a:cubicBezTo>
                  <a:pt x="4525" y="1"/>
                  <a:pt x="4406" y="48"/>
                  <a:pt x="4358" y="167"/>
                </a:cubicBezTo>
                <a:lnTo>
                  <a:pt x="72" y="7645"/>
                </a:lnTo>
                <a:cubicBezTo>
                  <a:pt x="0" y="7764"/>
                  <a:pt x="0" y="7907"/>
                  <a:pt x="72" y="8026"/>
                </a:cubicBezTo>
                <a:cubicBezTo>
                  <a:pt x="120" y="8145"/>
                  <a:pt x="262" y="8217"/>
                  <a:pt x="381" y="8217"/>
                </a:cubicBezTo>
                <a:lnTo>
                  <a:pt x="11169" y="8217"/>
                </a:lnTo>
                <a:cubicBezTo>
                  <a:pt x="11384" y="8217"/>
                  <a:pt x="11550" y="8026"/>
                  <a:pt x="11550" y="7836"/>
                </a:cubicBezTo>
                <a:cubicBezTo>
                  <a:pt x="11527" y="7740"/>
                  <a:pt x="11455" y="7645"/>
                  <a:pt x="11408" y="7598"/>
                </a:cubicBezTo>
                <a:cubicBezTo>
                  <a:pt x="10526" y="6359"/>
                  <a:pt x="7883" y="2620"/>
                  <a:pt x="7883" y="2620"/>
                </a:cubicBezTo>
                <a:cubicBezTo>
                  <a:pt x="7835" y="2525"/>
                  <a:pt x="7740" y="2477"/>
                  <a:pt x="7621" y="2477"/>
                </a:cubicBezTo>
                <a:cubicBezTo>
                  <a:pt x="7502" y="2477"/>
                  <a:pt x="7407" y="2501"/>
                  <a:pt x="7335" y="2549"/>
                </a:cubicBezTo>
                <a:lnTo>
                  <a:pt x="6645" y="3216"/>
                </a:lnTo>
                <a:lnTo>
                  <a:pt x="5001" y="215"/>
                </a:lnTo>
                <a:cubicBezTo>
                  <a:pt x="4954" y="96"/>
                  <a:pt x="4835" y="1"/>
                  <a:pt x="4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50"/>
          <p:cNvGrpSpPr/>
          <p:nvPr/>
        </p:nvGrpSpPr>
        <p:grpSpPr>
          <a:xfrm>
            <a:off x="2748106" y="3299883"/>
            <a:ext cx="402630" cy="240554"/>
            <a:chOff x="1917625" y="3623450"/>
            <a:chExt cx="292950" cy="175025"/>
          </a:xfrm>
        </p:grpSpPr>
        <p:sp>
          <p:nvSpPr>
            <p:cNvPr id="736" name="Google Shape;736;p50"/>
            <p:cNvSpPr/>
            <p:nvPr/>
          </p:nvSpPr>
          <p:spPr>
            <a:xfrm>
              <a:off x="1944425" y="3729850"/>
              <a:ext cx="26225" cy="38850"/>
            </a:xfrm>
            <a:custGeom>
              <a:avLst/>
              <a:gdLst/>
              <a:ahLst/>
              <a:cxnLst/>
              <a:rect l="l" t="t" r="r" b="b"/>
              <a:pathLst>
                <a:path w="1049" h="1554" extrusionOk="0">
                  <a:moveTo>
                    <a:pt x="439" y="1"/>
                  </a:moveTo>
                  <a:cubicBezTo>
                    <a:pt x="365" y="1"/>
                    <a:pt x="290" y="57"/>
                    <a:pt x="238" y="125"/>
                  </a:cubicBezTo>
                  <a:cubicBezTo>
                    <a:pt x="0" y="625"/>
                    <a:pt x="215" y="1244"/>
                    <a:pt x="715" y="1506"/>
                  </a:cubicBezTo>
                  <a:cubicBezTo>
                    <a:pt x="762" y="1506"/>
                    <a:pt x="786" y="1554"/>
                    <a:pt x="810" y="1554"/>
                  </a:cubicBezTo>
                  <a:cubicBezTo>
                    <a:pt x="881" y="1554"/>
                    <a:pt x="953" y="1506"/>
                    <a:pt x="1001" y="1435"/>
                  </a:cubicBezTo>
                  <a:cubicBezTo>
                    <a:pt x="1048" y="1316"/>
                    <a:pt x="1024" y="1197"/>
                    <a:pt x="905" y="1125"/>
                  </a:cubicBezTo>
                  <a:cubicBezTo>
                    <a:pt x="762" y="1030"/>
                    <a:pt x="643" y="911"/>
                    <a:pt x="572" y="768"/>
                  </a:cubicBezTo>
                  <a:cubicBezTo>
                    <a:pt x="524" y="625"/>
                    <a:pt x="548" y="435"/>
                    <a:pt x="596" y="292"/>
                  </a:cubicBezTo>
                  <a:cubicBezTo>
                    <a:pt x="667" y="196"/>
                    <a:pt x="596" y="77"/>
                    <a:pt x="524" y="30"/>
                  </a:cubicBezTo>
                  <a:cubicBezTo>
                    <a:pt x="497" y="10"/>
                    <a:pt x="468" y="1"/>
                    <a:pt x="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1917625" y="3623450"/>
              <a:ext cx="292950" cy="175025"/>
            </a:xfrm>
            <a:custGeom>
              <a:avLst/>
              <a:gdLst/>
              <a:ahLst/>
              <a:cxnLst/>
              <a:rect l="l" t="t" r="r" b="b"/>
              <a:pathLst>
                <a:path w="11718" h="7001" extrusionOk="0">
                  <a:moveTo>
                    <a:pt x="5835" y="3667"/>
                  </a:moveTo>
                  <a:cubicBezTo>
                    <a:pt x="6145" y="3667"/>
                    <a:pt x="6383" y="3905"/>
                    <a:pt x="6383" y="4191"/>
                  </a:cubicBezTo>
                  <a:cubicBezTo>
                    <a:pt x="6407" y="4500"/>
                    <a:pt x="6169" y="4738"/>
                    <a:pt x="5835" y="4738"/>
                  </a:cubicBezTo>
                  <a:cubicBezTo>
                    <a:pt x="5549" y="4738"/>
                    <a:pt x="5311" y="4500"/>
                    <a:pt x="5311" y="4191"/>
                  </a:cubicBezTo>
                  <a:cubicBezTo>
                    <a:pt x="5311" y="3905"/>
                    <a:pt x="5549" y="3667"/>
                    <a:pt x="5835" y="3667"/>
                  </a:cubicBezTo>
                  <a:close/>
                  <a:moveTo>
                    <a:pt x="2239" y="3381"/>
                  </a:moveTo>
                  <a:cubicBezTo>
                    <a:pt x="2454" y="3381"/>
                    <a:pt x="2668" y="3452"/>
                    <a:pt x="2858" y="3548"/>
                  </a:cubicBezTo>
                  <a:cubicBezTo>
                    <a:pt x="3573" y="3905"/>
                    <a:pt x="3859" y="4738"/>
                    <a:pt x="3525" y="5405"/>
                  </a:cubicBezTo>
                  <a:cubicBezTo>
                    <a:pt x="3287" y="5881"/>
                    <a:pt x="2811" y="6191"/>
                    <a:pt x="2263" y="6191"/>
                  </a:cubicBezTo>
                  <a:cubicBezTo>
                    <a:pt x="2073" y="6191"/>
                    <a:pt x="1858" y="6119"/>
                    <a:pt x="1644" y="6048"/>
                  </a:cubicBezTo>
                  <a:cubicBezTo>
                    <a:pt x="1310" y="5858"/>
                    <a:pt x="1049" y="5596"/>
                    <a:pt x="929" y="5238"/>
                  </a:cubicBezTo>
                  <a:cubicBezTo>
                    <a:pt x="810" y="4881"/>
                    <a:pt x="834" y="4500"/>
                    <a:pt x="1001" y="4167"/>
                  </a:cubicBezTo>
                  <a:cubicBezTo>
                    <a:pt x="1239" y="3690"/>
                    <a:pt x="1715" y="3381"/>
                    <a:pt x="2239" y="3381"/>
                  </a:cubicBezTo>
                  <a:close/>
                  <a:moveTo>
                    <a:pt x="9479" y="3428"/>
                  </a:moveTo>
                  <a:cubicBezTo>
                    <a:pt x="10003" y="3428"/>
                    <a:pt x="10479" y="3714"/>
                    <a:pt x="10717" y="4191"/>
                  </a:cubicBezTo>
                  <a:cubicBezTo>
                    <a:pt x="10884" y="4524"/>
                    <a:pt x="10908" y="4905"/>
                    <a:pt x="10789" y="5262"/>
                  </a:cubicBezTo>
                  <a:cubicBezTo>
                    <a:pt x="10670" y="5619"/>
                    <a:pt x="10384" y="5881"/>
                    <a:pt x="10074" y="6072"/>
                  </a:cubicBezTo>
                  <a:cubicBezTo>
                    <a:pt x="9860" y="6167"/>
                    <a:pt x="9693" y="6215"/>
                    <a:pt x="9431" y="6215"/>
                  </a:cubicBezTo>
                  <a:cubicBezTo>
                    <a:pt x="8907" y="6215"/>
                    <a:pt x="8431" y="5929"/>
                    <a:pt x="8193" y="5453"/>
                  </a:cubicBezTo>
                  <a:cubicBezTo>
                    <a:pt x="7859" y="4762"/>
                    <a:pt x="8145" y="3905"/>
                    <a:pt x="8836" y="3571"/>
                  </a:cubicBezTo>
                  <a:cubicBezTo>
                    <a:pt x="9050" y="3476"/>
                    <a:pt x="9241" y="3428"/>
                    <a:pt x="9479" y="3428"/>
                  </a:cubicBezTo>
                  <a:close/>
                  <a:moveTo>
                    <a:pt x="7745" y="1"/>
                  </a:moveTo>
                  <a:cubicBezTo>
                    <a:pt x="7548" y="1"/>
                    <a:pt x="7345" y="45"/>
                    <a:pt x="7145" y="142"/>
                  </a:cubicBezTo>
                  <a:cubicBezTo>
                    <a:pt x="6502" y="475"/>
                    <a:pt x="6192" y="1238"/>
                    <a:pt x="6478" y="1928"/>
                  </a:cubicBezTo>
                  <a:lnTo>
                    <a:pt x="6669" y="2738"/>
                  </a:lnTo>
                  <a:lnTo>
                    <a:pt x="5049" y="2738"/>
                  </a:lnTo>
                  <a:lnTo>
                    <a:pt x="5240" y="1928"/>
                  </a:lnTo>
                  <a:cubicBezTo>
                    <a:pt x="5526" y="1238"/>
                    <a:pt x="5216" y="475"/>
                    <a:pt x="4549" y="142"/>
                  </a:cubicBezTo>
                  <a:cubicBezTo>
                    <a:pt x="4367" y="48"/>
                    <a:pt x="4178" y="5"/>
                    <a:pt x="3989" y="5"/>
                  </a:cubicBezTo>
                  <a:cubicBezTo>
                    <a:pt x="3511" y="5"/>
                    <a:pt x="3040" y="280"/>
                    <a:pt x="2716" y="690"/>
                  </a:cubicBezTo>
                  <a:cubicBezTo>
                    <a:pt x="2168" y="1357"/>
                    <a:pt x="763" y="3214"/>
                    <a:pt x="763" y="3214"/>
                  </a:cubicBezTo>
                  <a:cubicBezTo>
                    <a:pt x="572" y="3381"/>
                    <a:pt x="429" y="3595"/>
                    <a:pt x="310" y="3833"/>
                  </a:cubicBezTo>
                  <a:cubicBezTo>
                    <a:pt x="48" y="4381"/>
                    <a:pt x="1" y="4976"/>
                    <a:pt x="215" y="5500"/>
                  </a:cubicBezTo>
                  <a:cubicBezTo>
                    <a:pt x="382" y="6072"/>
                    <a:pt x="810" y="6524"/>
                    <a:pt x="1310" y="6762"/>
                  </a:cubicBezTo>
                  <a:cubicBezTo>
                    <a:pt x="1620" y="6905"/>
                    <a:pt x="1930" y="7001"/>
                    <a:pt x="2263" y="7001"/>
                  </a:cubicBezTo>
                  <a:cubicBezTo>
                    <a:pt x="3097" y="7001"/>
                    <a:pt x="3882" y="6524"/>
                    <a:pt x="4240" y="5762"/>
                  </a:cubicBezTo>
                  <a:cubicBezTo>
                    <a:pt x="4311" y="5596"/>
                    <a:pt x="4383" y="5405"/>
                    <a:pt x="4406" y="5238"/>
                  </a:cubicBezTo>
                  <a:lnTo>
                    <a:pt x="5549" y="5738"/>
                  </a:lnTo>
                  <a:cubicBezTo>
                    <a:pt x="5645" y="5786"/>
                    <a:pt x="5752" y="5810"/>
                    <a:pt x="5859" y="5810"/>
                  </a:cubicBezTo>
                  <a:cubicBezTo>
                    <a:pt x="5966" y="5810"/>
                    <a:pt x="6073" y="5786"/>
                    <a:pt x="6169" y="5738"/>
                  </a:cubicBezTo>
                  <a:lnTo>
                    <a:pt x="7288" y="5238"/>
                  </a:lnTo>
                  <a:cubicBezTo>
                    <a:pt x="7336" y="5405"/>
                    <a:pt x="7383" y="5596"/>
                    <a:pt x="7478" y="5762"/>
                  </a:cubicBezTo>
                  <a:cubicBezTo>
                    <a:pt x="7836" y="6548"/>
                    <a:pt x="8598" y="7001"/>
                    <a:pt x="9431" y="7001"/>
                  </a:cubicBezTo>
                  <a:cubicBezTo>
                    <a:pt x="9765" y="7001"/>
                    <a:pt x="10098" y="6905"/>
                    <a:pt x="10384" y="6762"/>
                  </a:cubicBezTo>
                  <a:cubicBezTo>
                    <a:pt x="10932" y="6477"/>
                    <a:pt x="11313" y="6048"/>
                    <a:pt x="11503" y="5500"/>
                  </a:cubicBezTo>
                  <a:cubicBezTo>
                    <a:pt x="11717" y="4976"/>
                    <a:pt x="11670" y="4381"/>
                    <a:pt x="11408" y="3833"/>
                  </a:cubicBezTo>
                  <a:cubicBezTo>
                    <a:pt x="11289" y="3595"/>
                    <a:pt x="11146" y="3381"/>
                    <a:pt x="10955" y="3214"/>
                  </a:cubicBezTo>
                  <a:cubicBezTo>
                    <a:pt x="10955" y="3214"/>
                    <a:pt x="9479" y="1333"/>
                    <a:pt x="9003" y="690"/>
                  </a:cubicBezTo>
                  <a:cubicBezTo>
                    <a:pt x="8681" y="267"/>
                    <a:pt x="8228" y="1"/>
                    <a:pt x="7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2157550" y="3729500"/>
              <a:ext cx="25625" cy="37425"/>
            </a:xfrm>
            <a:custGeom>
              <a:avLst/>
              <a:gdLst/>
              <a:ahLst/>
              <a:cxnLst/>
              <a:rect l="l" t="t" r="r" b="b"/>
              <a:pathLst>
                <a:path w="1025" h="1497" extrusionOk="0">
                  <a:moveTo>
                    <a:pt x="613" y="0"/>
                  </a:moveTo>
                  <a:cubicBezTo>
                    <a:pt x="583" y="0"/>
                    <a:pt x="553" y="6"/>
                    <a:pt x="525" y="20"/>
                  </a:cubicBezTo>
                  <a:cubicBezTo>
                    <a:pt x="430" y="68"/>
                    <a:pt x="382" y="187"/>
                    <a:pt x="430" y="282"/>
                  </a:cubicBezTo>
                  <a:cubicBezTo>
                    <a:pt x="525" y="425"/>
                    <a:pt x="525" y="615"/>
                    <a:pt x="477" y="758"/>
                  </a:cubicBezTo>
                  <a:cubicBezTo>
                    <a:pt x="406" y="901"/>
                    <a:pt x="287" y="1044"/>
                    <a:pt x="144" y="1115"/>
                  </a:cubicBezTo>
                  <a:cubicBezTo>
                    <a:pt x="49" y="1163"/>
                    <a:pt x="1" y="1282"/>
                    <a:pt x="49" y="1377"/>
                  </a:cubicBezTo>
                  <a:cubicBezTo>
                    <a:pt x="96" y="1425"/>
                    <a:pt x="168" y="1496"/>
                    <a:pt x="239" y="1496"/>
                  </a:cubicBezTo>
                  <a:cubicBezTo>
                    <a:pt x="263" y="1496"/>
                    <a:pt x="287" y="1496"/>
                    <a:pt x="334" y="1473"/>
                  </a:cubicBezTo>
                  <a:cubicBezTo>
                    <a:pt x="834" y="1234"/>
                    <a:pt x="1025" y="591"/>
                    <a:pt x="811" y="68"/>
                  </a:cubicBezTo>
                  <a:cubicBezTo>
                    <a:pt x="760" y="34"/>
                    <a:pt x="686"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50"/>
          <p:cNvGrpSpPr/>
          <p:nvPr/>
        </p:nvGrpSpPr>
        <p:grpSpPr>
          <a:xfrm>
            <a:off x="2081213" y="2578941"/>
            <a:ext cx="400191" cy="396652"/>
            <a:chOff x="1432400" y="3098900"/>
            <a:chExt cx="291175" cy="288600"/>
          </a:xfrm>
        </p:grpSpPr>
        <p:sp>
          <p:nvSpPr>
            <p:cNvPr id="740" name="Google Shape;740;p50"/>
            <p:cNvSpPr/>
            <p:nvPr/>
          </p:nvSpPr>
          <p:spPr>
            <a:xfrm>
              <a:off x="1432400" y="3249925"/>
              <a:ext cx="201850" cy="137575"/>
            </a:xfrm>
            <a:custGeom>
              <a:avLst/>
              <a:gdLst/>
              <a:ahLst/>
              <a:cxnLst/>
              <a:rect l="l" t="t" r="r" b="b"/>
              <a:pathLst>
                <a:path w="8074" h="5503" extrusionOk="0">
                  <a:moveTo>
                    <a:pt x="5812" y="1485"/>
                  </a:moveTo>
                  <a:lnTo>
                    <a:pt x="5812" y="1866"/>
                  </a:lnTo>
                  <a:lnTo>
                    <a:pt x="2335" y="1866"/>
                  </a:lnTo>
                  <a:lnTo>
                    <a:pt x="2335" y="1485"/>
                  </a:lnTo>
                  <a:close/>
                  <a:moveTo>
                    <a:pt x="5812" y="2676"/>
                  </a:moveTo>
                  <a:lnTo>
                    <a:pt x="5812" y="2962"/>
                  </a:lnTo>
                  <a:lnTo>
                    <a:pt x="2335" y="2962"/>
                  </a:lnTo>
                  <a:lnTo>
                    <a:pt x="2335" y="2676"/>
                  </a:lnTo>
                  <a:close/>
                  <a:moveTo>
                    <a:pt x="1937" y="1"/>
                  </a:moveTo>
                  <a:cubicBezTo>
                    <a:pt x="1712" y="1"/>
                    <a:pt x="1525" y="160"/>
                    <a:pt x="1525" y="413"/>
                  </a:cubicBezTo>
                  <a:lnTo>
                    <a:pt x="1525" y="699"/>
                  </a:lnTo>
                  <a:lnTo>
                    <a:pt x="1144" y="699"/>
                  </a:lnTo>
                  <a:cubicBezTo>
                    <a:pt x="1025" y="699"/>
                    <a:pt x="906" y="794"/>
                    <a:pt x="906" y="937"/>
                  </a:cubicBezTo>
                  <a:lnTo>
                    <a:pt x="906" y="1247"/>
                  </a:lnTo>
                  <a:cubicBezTo>
                    <a:pt x="906" y="1366"/>
                    <a:pt x="1001" y="1485"/>
                    <a:pt x="1144" y="1485"/>
                  </a:cubicBezTo>
                  <a:lnTo>
                    <a:pt x="1525" y="1485"/>
                  </a:lnTo>
                  <a:lnTo>
                    <a:pt x="1525" y="1866"/>
                  </a:lnTo>
                  <a:lnTo>
                    <a:pt x="1144" y="1866"/>
                  </a:lnTo>
                  <a:cubicBezTo>
                    <a:pt x="1025" y="1866"/>
                    <a:pt x="906" y="1961"/>
                    <a:pt x="906" y="2104"/>
                  </a:cubicBezTo>
                  <a:lnTo>
                    <a:pt x="906" y="2390"/>
                  </a:lnTo>
                  <a:cubicBezTo>
                    <a:pt x="906" y="2509"/>
                    <a:pt x="1001" y="2628"/>
                    <a:pt x="1144" y="2628"/>
                  </a:cubicBezTo>
                  <a:lnTo>
                    <a:pt x="1525" y="2628"/>
                  </a:lnTo>
                  <a:lnTo>
                    <a:pt x="1525" y="2962"/>
                  </a:lnTo>
                  <a:lnTo>
                    <a:pt x="953" y="2962"/>
                  </a:lnTo>
                  <a:cubicBezTo>
                    <a:pt x="882" y="2962"/>
                    <a:pt x="811" y="3009"/>
                    <a:pt x="763" y="3057"/>
                  </a:cubicBezTo>
                  <a:lnTo>
                    <a:pt x="96" y="3724"/>
                  </a:lnTo>
                  <a:cubicBezTo>
                    <a:pt x="1" y="3795"/>
                    <a:pt x="1" y="4009"/>
                    <a:pt x="168" y="4105"/>
                  </a:cubicBezTo>
                  <a:cubicBezTo>
                    <a:pt x="191" y="4105"/>
                    <a:pt x="215" y="4128"/>
                    <a:pt x="215" y="4128"/>
                  </a:cubicBezTo>
                  <a:lnTo>
                    <a:pt x="763" y="4128"/>
                  </a:lnTo>
                  <a:lnTo>
                    <a:pt x="763" y="5105"/>
                  </a:lnTo>
                  <a:cubicBezTo>
                    <a:pt x="763" y="5321"/>
                    <a:pt x="938" y="5503"/>
                    <a:pt x="1149" y="5503"/>
                  </a:cubicBezTo>
                  <a:cubicBezTo>
                    <a:pt x="1239" y="5503"/>
                    <a:pt x="1337" y="5469"/>
                    <a:pt x="1430" y="5391"/>
                  </a:cubicBezTo>
                  <a:cubicBezTo>
                    <a:pt x="1501" y="5343"/>
                    <a:pt x="1525" y="5272"/>
                    <a:pt x="1525" y="5200"/>
                  </a:cubicBezTo>
                  <a:lnTo>
                    <a:pt x="1525" y="4128"/>
                  </a:lnTo>
                  <a:lnTo>
                    <a:pt x="6597" y="4128"/>
                  </a:lnTo>
                  <a:lnTo>
                    <a:pt x="6597" y="5081"/>
                  </a:lnTo>
                  <a:cubicBezTo>
                    <a:pt x="6597" y="5295"/>
                    <a:pt x="6740" y="5462"/>
                    <a:pt x="6955" y="5462"/>
                  </a:cubicBezTo>
                  <a:cubicBezTo>
                    <a:pt x="7145" y="5462"/>
                    <a:pt x="7336" y="5295"/>
                    <a:pt x="7336" y="5081"/>
                  </a:cubicBezTo>
                  <a:lnTo>
                    <a:pt x="7336" y="4105"/>
                  </a:lnTo>
                  <a:lnTo>
                    <a:pt x="7836" y="4105"/>
                  </a:lnTo>
                  <a:cubicBezTo>
                    <a:pt x="7931" y="4105"/>
                    <a:pt x="8026" y="4033"/>
                    <a:pt x="8050" y="3938"/>
                  </a:cubicBezTo>
                  <a:cubicBezTo>
                    <a:pt x="8074" y="3867"/>
                    <a:pt x="8074" y="3771"/>
                    <a:pt x="7979" y="3676"/>
                  </a:cubicBezTo>
                  <a:lnTo>
                    <a:pt x="7455" y="3128"/>
                  </a:lnTo>
                  <a:cubicBezTo>
                    <a:pt x="7360" y="3033"/>
                    <a:pt x="7217" y="2962"/>
                    <a:pt x="7074" y="2962"/>
                  </a:cubicBezTo>
                  <a:lnTo>
                    <a:pt x="6597" y="2962"/>
                  </a:lnTo>
                  <a:lnTo>
                    <a:pt x="6597" y="2628"/>
                  </a:lnTo>
                  <a:lnTo>
                    <a:pt x="6979" y="2628"/>
                  </a:lnTo>
                  <a:cubicBezTo>
                    <a:pt x="7098" y="2628"/>
                    <a:pt x="7217" y="2557"/>
                    <a:pt x="7217" y="2390"/>
                  </a:cubicBezTo>
                  <a:lnTo>
                    <a:pt x="7217" y="2104"/>
                  </a:lnTo>
                  <a:cubicBezTo>
                    <a:pt x="7217" y="1985"/>
                    <a:pt x="7121" y="1866"/>
                    <a:pt x="6979" y="1866"/>
                  </a:cubicBezTo>
                  <a:lnTo>
                    <a:pt x="6597" y="1866"/>
                  </a:lnTo>
                  <a:lnTo>
                    <a:pt x="6597" y="1485"/>
                  </a:lnTo>
                  <a:lnTo>
                    <a:pt x="6979" y="1485"/>
                  </a:lnTo>
                  <a:cubicBezTo>
                    <a:pt x="7098" y="1485"/>
                    <a:pt x="7217" y="1390"/>
                    <a:pt x="7217" y="1247"/>
                  </a:cubicBezTo>
                  <a:lnTo>
                    <a:pt x="7217" y="937"/>
                  </a:lnTo>
                  <a:cubicBezTo>
                    <a:pt x="7217" y="818"/>
                    <a:pt x="7121" y="699"/>
                    <a:pt x="6979" y="699"/>
                  </a:cubicBezTo>
                  <a:lnTo>
                    <a:pt x="6550" y="699"/>
                  </a:lnTo>
                  <a:lnTo>
                    <a:pt x="6550" y="413"/>
                  </a:lnTo>
                  <a:cubicBezTo>
                    <a:pt x="6550" y="199"/>
                    <a:pt x="6407" y="9"/>
                    <a:pt x="6193" y="9"/>
                  </a:cubicBezTo>
                  <a:cubicBezTo>
                    <a:pt x="6002" y="9"/>
                    <a:pt x="5812" y="199"/>
                    <a:pt x="5812" y="413"/>
                  </a:cubicBezTo>
                  <a:lnTo>
                    <a:pt x="5812" y="699"/>
                  </a:lnTo>
                  <a:lnTo>
                    <a:pt x="2335" y="699"/>
                  </a:lnTo>
                  <a:lnTo>
                    <a:pt x="2335" y="413"/>
                  </a:lnTo>
                  <a:cubicBezTo>
                    <a:pt x="2335" y="223"/>
                    <a:pt x="2216" y="56"/>
                    <a:pt x="2025" y="9"/>
                  </a:cubicBezTo>
                  <a:cubicBezTo>
                    <a:pt x="1995" y="3"/>
                    <a:pt x="1966" y="1"/>
                    <a:pt x="1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1432400" y="3098900"/>
              <a:ext cx="57775" cy="55450"/>
            </a:xfrm>
            <a:custGeom>
              <a:avLst/>
              <a:gdLst/>
              <a:ahLst/>
              <a:cxnLst/>
              <a:rect l="l" t="t" r="r" b="b"/>
              <a:pathLst>
                <a:path w="2311" h="2218" extrusionOk="0">
                  <a:moveTo>
                    <a:pt x="239" y="1"/>
                  </a:moveTo>
                  <a:cubicBezTo>
                    <a:pt x="120" y="1"/>
                    <a:pt x="1" y="72"/>
                    <a:pt x="1" y="239"/>
                  </a:cubicBezTo>
                  <a:lnTo>
                    <a:pt x="1" y="2215"/>
                  </a:lnTo>
                  <a:lnTo>
                    <a:pt x="25" y="2215"/>
                  </a:lnTo>
                  <a:cubicBezTo>
                    <a:pt x="53" y="2217"/>
                    <a:pt x="81" y="2217"/>
                    <a:pt x="109" y="2217"/>
                  </a:cubicBezTo>
                  <a:cubicBezTo>
                    <a:pt x="1332" y="2217"/>
                    <a:pt x="2311" y="1211"/>
                    <a:pt x="2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1434800" y="3163150"/>
              <a:ext cx="14900" cy="63025"/>
            </a:xfrm>
            <a:custGeom>
              <a:avLst/>
              <a:gdLst/>
              <a:ahLst/>
              <a:cxnLst/>
              <a:rect l="l" t="t" r="r" b="b"/>
              <a:pathLst>
                <a:path w="596" h="2521" extrusionOk="0">
                  <a:moveTo>
                    <a:pt x="320" y="0"/>
                  </a:moveTo>
                  <a:cubicBezTo>
                    <a:pt x="164" y="0"/>
                    <a:pt x="0" y="136"/>
                    <a:pt x="0" y="312"/>
                  </a:cubicBezTo>
                  <a:lnTo>
                    <a:pt x="0" y="2217"/>
                  </a:lnTo>
                  <a:cubicBezTo>
                    <a:pt x="0" y="2360"/>
                    <a:pt x="95" y="2479"/>
                    <a:pt x="238" y="2503"/>
                  </a:cubicBezTo>
                  <a:cubicBezTo>
                    <a:pt x="269" y="2515"/>
                    <a:pt x="299" y="2520"/>
                    <a:pt x="328" y="2520"/>
                  </a:cubicBezTo>
                  <a:cubicBezTo>
                    <a:pt x="478" y="2520"/>
                    <a:pt x="595" y="2377"/>
                    <a:pt x="595" y="2217"/>
                  </a:cubicBezTo>
                  <a:lnTo>
                    <a:pt x="595" y="312"/>
                  </a:lnTo>
                  <a:cubicBezTo>
                    <a:pt x="595" y="169"/>
                    <a:pt x="500" y="50"/>
                    <a:pt x="357" y="3"/>
                  </a:cubicBezTo>
                  <a:cubicBezTo>
                    <a:pt x="345" y="1"/>
                    <a:pt x="333"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1465150" y="3155450"/>
              <a:ext cx="39925" cy="55400"/>
            </a:xfrm>
            <a:custGeom>
              <a:avLst/>
              <a:gdLst/>
              <a:ahLst/>
              <a:cxnLst/>
              <a:rect l="l" t="t" r="r" b="b"/>
              <a:pathLst>
                <a:path w="1597" h="2216" extrusionOk="0">
                  <a:moveTo>
                    <a:pt x="347" y="0"/>
                  </a:moveTo>
                  <a:cubicBezTo>
                    <a:pt x="295" y="0"/>
                    <a:pt x="240" y="16"/>
                    <a:pt x="191" y="49"/>
                  </a:cubicBezTo>
                  <a:cubicBezTo>
                    <a:pt x="48" y="144"/>
                    <a:pt x="1" y="311"/>
                    <a:pt x="72" y="430"/>
                  </a:cubicBezTo>
                  <a:lnTo>
                    <a:pt x="1025" y="2073"/>
                  </a:lnTo>
                  <a:cubicBezTo>
                    <a:pt x="1072" y="2168"/>
                    <a:pt x="1168" y="2216"/>
                    <a:pt x="1263" y="2216"/>
                  </a:cubicBezTo>
                  <a:cubicBezTo>
                    <a:pt x="1310" y="2216"/>
                    <a:pt x="1358" y="2216"/>
                    <a:pt x="1406" y="2192"/>
                  </a:cubicBezTo>
                  <a:cubicBezTo>
                    <a:pt x="1549" y="2097"/>
                    <a:pt x="1596" y="1930"/>
                    <a:pt x="1525" y="1811"/>
                  </a:cubicBezTo>
                  <a:lnTo>
                    <a:pt x="572" y="168"/>
                  </a:lnTo>
                  <a:cubicBezTo>
                    <a:pt x="541" y="58"/>
                    <a:pt x="44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1488375" y="3131750"/>
              <a:ext cx="58375" cy="38625"/>
            </a:xfrm>
            <a:custGeom>
              <a:avLst/>
              <a:gdLst/>
              <a:ahLst/>
              <a:cxnLst/>
              <a:rect l="l" t="t" r="r" b="b"/>
              <a:pathLst>
                <a:path w="2335" h="1545" extrusionOk="0">
                  <a:moveTo>
                    <a:pt x="334" y="1"/>
                  </a:moveTo>
                  <a:cubicBezTo>
                    <a:pt x="228" y="1"/>
                    <a:pt x="128" y="65"/>
                    <a:pt x="96" y="163"/>
                  </a:cubicBezTo>
                  <a:cubicBezTo>
                    <a:pt x="0" y="306"/>
                    <a:pt x="72" y="497"/>
                    <a:pt x="215" y="544"/>
                  </a:cubicBezTo>
                  <a:lnTo>
                    <a:pt x="1858" y="1497"/>
                  </a:lnTo>
                  <a:cubicBezTo>
                    <a:pt x="1906" y="1544"/>
                    <a:pt x="1929" y="1544"/>
                    <a:pt x="2001" y="1544"/>
                  </a:cubicBezTo>
                  <a:cubicBezTo>
                    <a:pt x="2096" y="1544"/>
                    <a:pt x="2191" y="1473"/>
                    <a:pt x="2239" y="1378"/>
                  </a:cubicBezTo>
                  <a:cubicBezTo>
                    <a:pt x="2334" y="1235"/>
                    <a:pt x="2263" y="1044"/>
                    <a:pt x="2120" y="997"/>
                  </a:cubicBezTo>
                  <a:lnTo>
                    <a:pt x="477" y="44"/>
                  </a:lnTo>
                  <a:cubicBezTo>
                    <a:pt x="432" y="14"/>
                    <a:pt x="38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1497900" y="3100100"/>
              <a:ext cx="62525" cy="14900"/>
            </a:xfrm>
            <a:custGeom>
              <a:avLst/>
              <a:gdLst/>
              <a:ahLst/>
              <a:cxnLst/>
              <a:rect l="l" t="t" r="r" b="b"/>
              <a:pathLst>
                <a:path w="2501" h="596" extrusionOk="0">
                  <a:moveTo>
                    <a:pt x="310" y="0"/>
                  </a:moveTo>
                  <a:cubicBezTo>
                    <a:pt x="167" y="0"/>
                    <a:pt x="0" y="119"/>
                    <a:pt x="0" y="310"/>
                  </a:cubicBezTo>
                  <a:cubicBezTo>
                    <a:pt x="0" y="477"/>
                    <a:pt x="120" y="596"/>
                    <a:pt x="310" y="596"/>
                  </a:cubicBezTo>
                  <a:lnTo>
                    <a:pt x="2215" y="596"/>
                  </a:lnTo>
                  <a:cubicBezTo>
                    <a:pt x="2358" y="596"/>
                    <a:pt x="2501" y="477"/>
                    <a:pt x="2501" y="310"/>
                  </a:cubicBezTo>
                  <a:cubicBezTo>
                    <a:pt x="2501" y="119"/>
                    <a:pt x="2382" y="0"/>
                    <a:pt x="2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1664000" y="3098900"/>
              <a:ext cx="59575" cy="114925"/>
            </a:xfrm>
            <a:custGeom>
              <a:avLst/>
              <a:gdLst/>
              <a:ahLst/>
              <a:cxnLst/>
              <a:rect l="l" t="t" r="r" b="b"/>
              <a:pathLst>
                <a:path w="2383" h="4597" extrusionOk="0">
                  <a:moveTo>
                    <a:pt x="1096" y="1"/>
                  </a:moveTo>
                  <a:cubicBezTo>
                    <a:pt x="620" y="1"/>
                    <a:pt x="191" y="596"/>
                    <a:pt x="1" y="1477"/>
                  </a:cubicBezTo>
                  <a:cubicBezTo>
                    <a:pt x="691" y="1715"/>
                    <a:pt x="1191" y="2525"/>
                    <a:pt x="1263" y="3525"/>
                  </a:cubicBezTo>
                  <a:cubicBezTo>
                    <a:pt x="1644" y="3740"/>
                    <a:pt x="1906" y="4121"/>
                    <a:pt x="2025" y="4597"/>
                  </a:cubicBezTo>
                  <a:cubicBezTo>
                    <a:pt x="2239" y="4121"/>
                    <a:pt x="2382" y="3454"/>
                    <a:pt x="2382" y="2692"/>
                  </a:cubicBezTo>
                  <a:cubicBezTo>
                    <a:pt x="2358" y="1215"/>
                    <a:pt x="1787"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1681875" y="3251925"/>
              <a:ext cx="19650" cy="86350"/>
            </a:xfrm>
            <a:custGeom>
              <a:avLst/>
              <a:gdLst/>
              <a:ahLst/>
              <a:cxnLst/>
              <a:rect l="l" t="t" r="r" b="b"/>
              <a:pathLst>
                <a:path w="786" h="3454" extrusionOk="0">
                  <a:moveTo>
                    <a:pt x="786" y="0"/>
                  </a:moveTo>
                  <a:cubicBezTo>
                    <a:pt x="572" y="214"/>
                    <a:pt x="310" y="333"/>
                    <a:pt x="0" y="357"/>
                  </a:cubicBezTo>
                  <a:lnTo>
                    <a:pt x="0" y="3215"/>
                  </a:lnTo>
                  <a:cubicBezTo>
                    <a:pt x="0" y="3358"/>
                    <a:pt x="119" y="3453"/>
                    <a:pt x="238" y="3453"/>
                  </a:cubicBezTo>
                  <a:lnTo>
                    <a:pt x="548" y="3453"/>
                  </a:lnTo>
                  <a:cubicBezTo>
                    <a:pt x="667" y="3453"/>
                    <a:pt x="786" y="3358"/>
                    <a:pt x="786" y="3215"/>
                  </a:cubicBezTo>
                  <a:lnTo>
                    <a:pt x="7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608050" y="3143550"/>
              <a:ext cx="97050" cy="196500"/>
            </a:xfrm>
            <a:custGeom>
              <a:avLst/>
              <a:gdLst/>
              <a:ahLst/>
              <a:cxnLst/>
              <a:rect l="l" t="t" r="r" b="b"/>
              <a:pathLst>
                <a:path w="3882" h="7860" extrusionOk="0">
                  <a:moveTo>
                    <a:pt x="1762" y="1"/>
                  </a:moveTo>
                  <a:cubicBezTo>
                    <a:pt x="1048" y="1"/>
                    <a:pt x="453" y="858"/>
                    <a:pt x="453" y="1930"/>
                  </a:cubicBezTo>
                  <a:cubicBezTo>
                    <a:pt x="453" y="2168"/>
                    <a:pt x="476" y="2406"/>
                    <a:pt x="548" y="2644"/>
                  </a:cubicBezTo>
                  <a:cubicBezTo>
                    <a:pt x="214" y="2859"/>
                    <a:pt x="0" y="3168"/>
                    <a:pt x="0" y="3573"/>
                  </a:cubicBezTo>
                  <a:cubicBezTo>
                    <a:pt x="0" y="4192"/>
                    <a:pt x="572" y="4692"/>
                    <a:pt x="1238" y="4692"/>
                  </a:cubicBezTo>
                  <a:lnTo>
                    <a:pt x="1310" y="4692"/>
                  </a:lnTo>
                  <a:lnTo>
                    <a:pt x="1310" y="7621"/>
                  </a:lnTo>
                  <a:cubicBezTo>
                    <a:pt x="1310" y="7740"/>
                    <a:pt x="1405" y="7860"/>
                    <a:pt x="1548" y="7860"/>
                  </a:cubicBezTo>
                  <a:lnTo>
                    <a:pt x="2239" y="7860"/>
                  </a:lnTo>
                  <a:cubicBezTo>
                    <a:pt x="2358" y="7860"/>
                    <a:pt x="2477" y="7764"/>
                    <a:pt x="2477" y="7621"/>
                  </a:cubicBezTo>
                  <a:lnTo>
                    <a:pt x="2477" y="4359"/>
                  </a:lnTo>
                  <a:cubicBezTo>
                    <a:pt x="2572" y="4406"/>
                    <a:pt x="2620" y="4406"/>
                    <a:pt x="2715" y="4406"/>
                  </a:cubicBezTo>
                  <a:cubicBezTo>
                    <a:pt x="3334" y="4406"/>
                    <a:pt x="3858" y="3859"/>
                    <a:pt x="3858" y="3168"/>
                  </a:cubicBezTo>
                  <a:cubicBezTo>
                    <a:pt x="3882" y="2597"/>
                    <a:pt x="3548" y="2144"/>
                    <a:pt x="3072" y="1977"/>
                  </a:cubicBezTo>
                  <a:lnTo>
                    <a:pt x="3072" y="1930"/>
                  </a:lnTo>
                  <a:cubicBezTo>
                    <a:pt x="3072" y="858"/>
                    <a:pt x="2477"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50"/>
          <p:cNvGrpSpPr/>
          <p:nvPr/>
        </p:nvGrpSpPr>
        <p:grpSpPr>
          <a:xfrm>
            <a:off x="2080422" y="3250405"/>
            <a:ext cx="399332" cy="339133"/>
            <a:chOff x="1431825" y="3587450"/>
            <a:chExt cx="290550" cy="246750"/>
          </a:xfrm>
        </p:grpSpPr>
        <p:sp>
          <p:nvSpPr>
            <p:cNvPr id="750" name="Google Shape;750;p50"/>
            <p:cNvSpPr/>
            <p:nvPr/>
          </p:nvSpPr>
          <p:spPr>
            <a:xfrm>
              <a:off x="1559225" y="3587450"/>
              <a:ext cx="45875" cy="43550"/>
            </a:xfrm>
            <a:custGeom>
              <a:avLst/>
              <a:gdLst/>
              <a:ahLst/>
              <a:cxnLst/>
              <a:rect l="l" t="t" r="r" b="b"/>
              <a:pathLst>
                <a:path w="1835" h="1742" extrusionOk="0">
                  <a:moveTo>
                    <a:pt x="899" y="0"/>
                  </a:moveTo>
                  <a:cubicBezTo>
                    <a:pt x="854" y="0"/>
                    <a:pt x="808" y="3"/>
                    <a:pt x="762" y="10"/>
                  </a:cubicBezTo>
                  <a:cubicBezTo>
                    <a:pt x="286" y="106"/>
                    <a:pt x="0" y="534"/>
                    <a:pt x="48" y="1011"/>
                  </a:cubicBezTo>
                  <a:cubicBezTo>
                    <a:pt x="111" y="1432"/>
                    <a:pt x="510" y="1741"/>
                    <a:pt x="914" y="1741"/>
                  </a:cubicBezTo>
                  <a:cubicBezTo>
                    <a:pt x="967" y="1741"/>
                    <a:pt x="1020" y="1736"/>
                    <a:pt x="1072" y="1725"/>
                  </a:cubicBezTo>
                  <a:cubicBezTo>
                    <a:pt x="1548" y="1654"/>
                    <a:pt x="1834" y="1201"/>
                    <a:pt x="1786" y="725"/>
                  </a:cubicBezTo>
                  <a:cubicBezTo>
                    <a:pt x="1700" y="294"/>
                    <a:pt x="1323"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1465750" y="3592050"/>
              <a:ext cx="216150" cy="202250"/>
            </a:xfrm>
            <a:custGeom>
              <a:avLst/>
              <a:gdLst/>
              <a:ahLst/>
              <a:cxnLst/>
              <a:rect l="l" t="t" r="r" b="b"/>
              <a:pathLst>
                <a:path w="8646" h="8090" extrusionOk="0">
                  <a:moveTo>
                    <a:pt x="5049" y="5447"/>
                  </a:moveTo>
                  <a:lnTo>
                    <a:pt x="5049" y="7066"/>
                  </a:lnTo>
                  <a:cubicBezTo>
                    <a:pt x="4787" y="7066"/>
                    <a:pt x="4478" y="7090"/>
                    <a:pt x="4192" y="7114"/>
                  </a:cubicBezTo>
                  <a:cubicBezTo>
                    <a:pt x="3858" y="7137"/>
                    <a:pt x="3525" y="7185"/>
                    <a:pt x="3239" y="7209"/>
                  </a:cubicBezTo>
                  <a:lnTo>
                    <a:pt x="2834" y="5994"/>
                  </a:lnTo>
                  <a:lnTo>
                    <a:pt x="3620" y="5637"/>
                  </a:lnTo>
                  <a:lnTo>
                    <a:pt x="5049" y="5447"/>
                  </a:lnTo>
                  <a:close/>
                  <a:moveTo>
                    <a:pt x="7216" y="1"/>
                  </a:moveTo>
                  <a:cubicBezTo>
                    <a:pt x="7085" y="1"/>
                    <a:pt x="6959" y="70"/>
                    <a:pt x="6883" y="207"/>
                  </a:cubicBezTo>
                  <a:lnTo>
                    <a:pt x="6192" y="1398"/>
                  </a:lnTo>
                  <a:lnTo>
                    <a:pt x="5049" y="1779"/>
                  </a:lnTo>
                  <a:lnTo>
                    <a:pt x="4120" y="1636"/>
                  </a:lnTo>
                  <a:lnTo>
                    <a:pt x="3930" y="1636"/>
                  </a:lnTo>
                  <a:lnTo>
                    <a:pt x="2096" y="1874"/>
                  </a:lnTo>
                  <a:cubicBezTo>
                    <a:pt x="2049" y="1874"/>
                    <a:pt x="1953" y="1898"/>
                    <a:pt x="1882" y="1970"/>
                  </a:cubicBezTo>
                  <a:lnTo>
                    <a:pt x="691" y="2946"/>
                  </a:lnTo>
                  <a:cubicBezTo>
                    <a:pt x="548" y="3089"/>
                    <a:pt x="524" y="3327"/>
                    <a:pt x="643" y="3494"/>
                  </a:cubicBezTo>
                  <a:cubicBezTo>
                    <a:pt x="739" y="3565"/>
                    <a:pt x="810" y="3637"/>
                    <a:pt x="929" y="3637"/>
                  </a:cubicBezTo>
                  <a:cubicBezTo>
                    <a:pt x="1024" y="3637"/>
                    <a:pt x="1120" y="3613"/>
                    <a:pt x="1167" y="3541"/>
                  </a:cubicBezTo>
                  <a:lnTo>
                    <a:pt x="2287" y="2613"/>
                  </a:lnTo>
                  <a:lnTo>
                    <a:pt x="3311" y="2470"/>
                  </a:lnTo>
                  <a:lnTo>
                    <a:pt x="2930" y="4565"/>
                  </a:lnTo>
                  <a:lnTo>
                    <a:pt x="1858" y="5042"/>
                  </a:lnTo>
                  <a:cubicBezTo>
                    <a:pt x="1596" y="5161"/>
                    <a:pt x="1477" y="5447"/>
                    <a:pt x="1572" y="5756"/>
                  </a:cubicBezTo>
                  <a:lnTo>
                    <a:pt x="2072" y="7256"/>
                  </a:lnTo>
                  <a:cubicBezTo>
                    <a:pt x="1048" y="7447"/>
                    <a:pt x="310" y="7661"/>
                    <a:pt x="0" y="7852"/>
                  </a:cubicBezTo>
                  <a:cubicBezTo>
                    <a:pt x="163" y="7808"/>
                    <a:pt x="327" y="7786"/>
                    <a:pt x="490" y="7786"/>
                  </a:cubicBezTo>
                  <a:cubicBezTo>
                    <a:pt x="852" y="7786"/>
                    <a:pt x="1205" y="7893"/>
                    <a:pt x="1501" y="8090"/>
                  </a:cubicBezTo>
                  <a:cubicBezTo>
                    <a:pt x="1763" y="7899"/>
                    <a:pt x="2120" y="7780"/>
                    <a:pt x="2477" y="7780"/>
                  </a:cubicBezTo>
                  <a:cubicBezTo>
                    <a:pt x="2834" y="7780"/>
                    <a:pt x="3168" y="7899"/>
                    <a:pt x="3477" y="8090"/>
                  </a:cubicBezTo>
                  <a:cubicBezTo>
                    <a:pt x="3751" y="7887"/>
                    <a:pt x="4097" y="7786"/>
                    <a:pt x="4445" y="7786"/>
                  </a:cubicBezTo>
                  <a:cubicBezTo>
                    <a:pt x="4793" y="7786"/>
                    <a:pt x="5144" y="7887"/>
                    <a:pt x="5430" y="8090"/>
                  </a:cubicBezTo>
                  <a:cubicBezTo>
                    <a:pt x="5707" y="7879"/>
                    <a:pt x="6050" y="7777"/>
                    <a:pt x="6398" y="7777"/>
                  </a:cubicBezTo>
                  <a:cubicBezTo>
                    <a:pt x="6678" y="7777"/>
                    <a:pt x="6961" y="7843"/>
                    <a:pt x="7216" y="7971"/>
                  </a:cubicBezTo>
                  <a:cubicBezTo>
                    <a:pt x="8121" y="7899"/>
                    <a:pt x="8645" y="7685"/>
                    <a:pt x="8645" y="7447"/>
                  </a:cubicBezTo>
                  <a:cubicBezTo>
                    <a:pt x="8621" y="7185"/>
                    <a:pt x="7645" y="6994"/>
                    <a:pt x="6240" y="6994"/>
                  </a:cubicBezTo>
                  <a:lnTo>
                    <a:pt x="6264" y="4756"/>
                  </a:lnTo>
                  <a:cubicBezTo>
                    <a:pt x="6264" y="4589"/>
                    <a:pt x="6216" y="4422"/>
                    <a:pt x="6049" y="4327"/>
                  </a:cubicBezTo>
                  <a:cubicBezTo>
                    <a:pt x="5930" y="4208"/>
                    <a:pt x="5764" y="4161"/>
                    <a:pt x="5621" y="4161"/>
                  </a:cubicBezTo>
                  <a:lnTo>
                    <a:pt x="4620" y="4280"/>
                  </a:lnTo>
                  <a:lnTo>
                    <a:pt x="4930" y="2636"/>
                  </a:lnTo>
                  <a:lnTo>
                    <a:pt x="6597" y="2089"/>
                  </a:lnTo>
                  <a:cubicBezTo>
                    <a:pt x="6692" y="2041"/>
                    <a:pt x="6740" y="1993"/>
                    <a:pt x="6811" y="1898"/>
                  </a:cubicBezTo>
                  <a:lnTo>
                    <a:pt x="7573" y="588"/>
                  </a:lnTo>
                  <a:cubicBezTo>
                    <a:pt x="7693" y="422"/>
                    <a:pt x="7621" y="184"/>
                    <a:pt x="7431" y="64"/>
                  </a:cubicBezTo>
                  <a:cubicBezTo>
                    <a:pt x="7363" y="22"/>
                    <a:pt x="7288" y="1"/>
                    <a:pt x="7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1431825" y="3804400"/>
              <a:ext cx="290550" cy="29800"/>
            </a:xfrm>
            <a:custGeom>
              <a:avLst/>
              <a:gdLst/>
              <a:ahLst/>
              <a:cxnLst/>
              <a:rect l="l" t="t" r="r" b="b"/>
              <a:pathLst>
                <a:path w="11622" h="1192" extrusionOk="0">
                  <a:moveTo>
                    <a:pt x="3882" y="1"/>
                  </a:moveTo>
                  <a:cubicBezTo>
                    <a:pt x="3572" y="1"/>
                    <a:pt x="3310" y="96"/>
                    <a:pt x="3096" y="310"/>
                  </a:cubicBezTo>
                  <a:cubicBezTo>
                    <a:pt x="3036" y="370"/>
                    <a:pt x="2953" y="400"/>
                    <a:pt x="2870" y="400"/>
                  </a:cubicBezTo>
                  <a:cubicBezTo>
                    <a:pt x="2786" y="400"/>
                    <a:pt x="2703" y="370"/>
                    <a:pt x="2643" y="310"/>
                  </a:cubicBezTo>
                  <a:cubicBezTo>
                    <a:pt x="2441" y="108"/>
                    <a:pt x="2161" y="7"/>
                    <a:pt x="1884" y="7"/>
                  </a:cubicBezTo>
                  <a:cubicBezTo>
                    <a:pt x="1608" y="7"/>
                    <a:pt x="1334" y="108"/>
                    <a:pt x="1143" y="310"/>
                  </a:cubicBezTo>
                  <a:cubicBezTo>
                    <a:pt x="1084" y="370"/>
                    <a:pt x="1000" y="400"/>
                    <a:pt x="917" y="400"/>
                  </a:cubicBezTo>
                  <a:cubicBezTo>
                    <a:pt x="834" y="400"/>
                    <a:pt x="750" y="370"/>
                    <a:pt x="691" y="310"/>
                  </a:cubicBezTo>
                  <a:cubicBezTo>
                    <a:pt x="619" y="239"/>
                    <a:pt x="524" y="203"/>
                    <a:pt x="426" y="203"/>
                  </a:cubicBezTo>
                  <a:cubicBezTo>
                    <a:pt x="327" y="203"/>
                    <a:pt x="226" y="239"/>
                    <a:pt x="143" y="310"/>
                  </a:cubicBezTo>
                  <a:cubicBezTo>
                    <a:pt x="0" y="477"/>
                    <a:pt x="0" y="715"/>
                    <a:pt x="143" y="858"/>
                  </a:cubicBezTo>
                  <a:cubicBezTo>
                    <a:pt x="357" y="1060"/>
                    <a:pt x="637" y="1162"/>
                    <a:pt x="914" y="1162"/>
                  </a:cubicBezTo>
                  <a:cubicBezTo>
                    <a:pt x="1191" y="1162"/>
                    <a:pt x="1465" y="1060"/>
                    <a:pt x="1667" y="858"/>
                  </a:cubicBezTo>
                  <a:cubicBezTo>
                    <a:pt x="1727" y="799"/>
                    <a:pt x="1810" y="769"/>
                    <a:pt x="1893" y="769"/>
                  </a:cubicBezTo>
                  <a:cubicBezTo>
                    <a:pt x="1977" y="769"/>
                    <a:pt x="2060" y="799"/>
                    <a:pt x="2120" y="858"/>
                  </a:cubicBezTo>
                  <a:cubicBezTo>
                    <a:pt x="2322" y="1060"/>
                    <a:pt x="2596" y="1162"/>
                    <a:pt x="2873" y="1162"/>
                  </a:cubicBezTo>
                  <a:cubicBezTo>
                    <a:pt x="3150" y="1162"/>
                    <a:pt x="3429" y="1060"/>
                    <a:pt x="3644" y="858"/>
                  </a:cubicBezTo>
                  <a:cubicBezTo>
                    <a:pt x="3691" y="787"/>
                    <a:pt x="3787" y="763"/>
                    <a:pt x="3834" y="763"/>
                  </a:cubicBezTo>
                  <a:cubicBezTo>
                    <a:pt x="3929" y="763"/>
                    <a:pt x="4001" y="787"/>
                    <a:pt x="4049" y="858"/>
                  </a:cubicBezTo>
                  <a:cubicBezTo>
                    <a:pt x="4263" y="1072"/>
                    <a:pt x="4525" y="1191"/>
                    <a:pt x="4787" y="1191"/>
                  </a:cubicBezTo>
                  <a:cubicBezTo>
                    <a:pt x="5096" y="1191"/>
                    <a:pt x="5358" y="1072"/>
                    <a:pt x="5573" y="858"/>
                  </a:cubicBezTo>
                  <a:cubicBezTo>
                    <a:pt x="5632" y="799"/>
                    <a:pt x="5710" y="769"/>
                    <a:pt x="5787" y="769"/>
                  </a:cubicBezTo>
                  <a:cubicBezTo>
                    <a:pt x="5864" y="769"/>
                    <a:pt x="5942" y="799"/>
                    <a:pt x="6001" y="858"/>
                  </a:cubicBezTo>
                  <a:cubicBezTo>
                    <a:pt x="6204" y="1049"/>
                    <a:pt x="6489" y="1144"/>
                    <a:pt x="6772" y="1144"/>
                  </a:cubicBezTo>
                  <a:cubicBezTo>
                    <a:pt x="7055" y="1144"/>
                    <a:pt x="7335" y="1049"/>
                    <a:pt x="7525" y="858"/>
                  </a:cubicBezTo>
                  <a:cubicBezTo>
                    <a:pt x="7585" y="799"/>
                    <a:pt x="7668" y="769"/>
                    <a:pt x="7752" y="769"/>
                  </a:cubicBezTo>
                  <a:cubicBezTo>
                    <a:pt x="7835" y="769"/>
                    <a:pt x="7918" y="799"/>
                    <a:pt x="7978" y="858"/>
                  </a:cubicBezTo>
                  <a:cubicBezTo>
                    <a:pt x="8180" y="1060"/>
                    <a:pt x="8454" y="1162"/>
                    <a:pt x="8731" y="1162"/>
                  </a:cubicBezTo>
                  <a:cubicBezTo>
                    <a:pt x="9008" y="1162"/>
                    <a:pt x="9288" y="1060"/>
                    <a:pt x="9502" y="858"/>
                  </a:cubicBezTo>
                  <a:cubicBezTo>
                    <a:pt x="9562" y="799"/>
                    <a:pt x="9639" y="769"/>
                    <a:pt x="9716" y="769"/>
                  </a:cubicBezTo>
                  <a:cubicBezTo>
                    <a:pt x="9794" y="769"/>
                    <a:pt x="9871" y="799"/>
                    <a:pt x="9931" y="858"/>
                  </a:cubicBezTo>
                  <a:cubicBezTo>
                    <a:pt x="10145" y="1060"/>
                    <a:pt x="10425" y="1162"/>
                    <a:pt x="10702" y="1162"/>
                  </a:cubicBezTo>
                  <a:cubicBezTo>
                    <a:pt x="10979" y="1162"/>
                    <a:pt x="11252" y="1060"/>
                    <a:pt x="11455" y="858"/>
                  </a:cubicBezTo>
                  <a:cubicBezTo>
                    <a:pt x="11622" y="715"/>
                    <a:pt x="11622" y="477"/>
                    <a:pt x="11455" y="310"/>
                  </a:cubicBezTo>
                  <a:cubicBezTo>
                    <a:pt x="11383" y="239"/>
                    <a:pt x="11288" y="203"/>
                    <a:pt x="11193" y="203"/>
                  </a:cubicBezTo>
                  <a:cubicBezTo>
                    <a:pt x="11098" y="203"/>
                    <a:pt x="11002" y="239"/>
                    <a:pt x="10931" y="310"/>
                  </a:cubicBezTo>
                  <a:cubicBezTo>
                    <a:pt x="10871" y="370"/>
                    <a:pt x="10788" y="400"/>
                    <a:pt x="10705" y="400"/>
                  </a:cubicBezTo>
                  <a:cubicBezTo>
                    <a:pt x="10621" y="400"/>
                    <a:pt x="10538" y="370"/>
                    <a:pt x="10478" y="310"/>
                  </a:cubicBezTo>
                  <a:cubicBezTo>
                    <a:pt x="10276" y="108"/>
                    <a:pt x="10002" y="7"/>
                    <a:pt x="9725" y="7"/>
                  </a:cubicBezTo>
                  <a:cubicBezTo>
                    <a:pt x="9448" y="7"/>
                    <a:pt x="9169" y="108"/>
                    <a:pt x="8954" y="310"/>
                  </a:cubicBezTo>
                  <a:cubicBezTo>
                    <a:pt x="8895" y="370"/>
                    <a:pt x="8817" y="400"/>
                    <a:pt x="8740" y="400"/>
                  </a:cubicBezTo>
                  <a:cubicBezTo>
                    <a:pt x="8663" y="400"/>
                    <a:pt x="8585" y="370"/>
                    <a:pt x="8526" y="310"/>
                  </a:cubicBezTo>
                  <a:cubicBezTo>
                    <a:pt x="8311" y="108"/>
                    <a:pt x="8031" y="7"/>
                    <a:pt x="7755" y="7"/>
                  </a:cubicBezTo>
                  <a:cubicBezTo>
                    <a:pt x="7478" y="7"/>
                    <a:pt x="7204" y="108"/>
                    <a:pt x="7002" y="310"/>
                  </a:cubicBezTo>
                  <a:cubicBezTo>
                    <a:pt x="6942" y="370"/>
                    <a:pt x="6859" y="400"/>
                    <a:pt x="6775" y="400"/>
                  </a:cubicBezTo>
                  <a:cubicBezTo>
                    <a:pt x="6692" y="400"/>
                    <a:pt x="6609" y="370"/>
                    <a:pt x="6549" y="310"/>
                  </a:cubicBezTo>
                  <a:cubicBezTo>
                    <a:pt x="6347" y="108"/>
                    <a:pt x="6073" y="7"/>
                    <a:pt x="5796" y="7"/>
                  </a:cubicBezTo>
                  <a:cubicBezTo>
                    <a:pt x="5519" y="7"/>
                    <a:pt x="5239" y="108"/>
                    <a:pt x="5025" y="310"/>
                  </a:cubicBezTo>
                  <a:cubicBezTo>
                    <a:pt x="4965" y="370"/>
                    <a:pt x="4894" y="400"/>
                    <a:pt x="4822" y="400"/>
                  </a:cubicBezTo>
                  <a:cubicBezTo>
                    <a:pt x="4751" y="400"/>
                    <a:pt x="4680" y="370"/>
                    <a:pt x="4620" y="310"/>
                  </a:cubicBezTo>
                  <a:cubicBezTo>
                    <a:pt x="4406" y="120"/>
                    <a:pt x="4144"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0"/>
          <p:cNvGrpSpPr/>
          <p:nvPr/>
        </p:nvGrpSpPr>
        <p:grpSpPr>
          <a:xfrm>
            <a:off x="1362780" y="2602856"/>
            <a:ext cx="407544" cy="345971"/>
            <a:chOff x="909675" y="3116300"/>
            <a:chExt cx="296525" cy="251725"/>
          </a:xfrm>
        </p:grpSpPr>
        <p:sp>
          <p:nvSpPr>
            <p:cNvPr id="754" name="Google Shape;754;p50"/>
            <p:cNvSpPr/>
            <p:nvPr/>
          </p:nvSpPr>
          <p:spPr>
            <a:xfrm>
              <a:off x="998975" y="3116300"/>
              <a:ext cx="117325" cy="136225"/>
            </a:xfrm>
            <a:custGeom>
              <a:avLst/>
              <a:gdLst/>
              <a:ahLst/>
              <a:cxnLst/>
              <a:rect l="l" t="t" r="r" b="b"/>
              <a:pathLst>
                <a:path w="4693" h="5449" extrusionOk="0">
                  <a:moveTo>
                    <a:pt x="3502" y="2305"/>
                  </a:moveTo>
                  <a:lnTo>
                    <a:pt x="3502" y="3853"/>
                  </a:lnTo>
                  <a:lnTo>
                    <a:pt x="1192" y="3853"/>
                  </a:lnTo>
                  <a:lnTo>
                    <a:pt x="1192" y="2305"/>
                  </a:lnTo>
                  <a:close/>
                  <a:moveTo>
                    <a:pt x="560" y="1"/>
                  </a:moveTo>
                  <a:cubicBezTo>
                    <a:pt x="234" y="1"/>
                    <a:pt x="1" y="257"/>
                    <a:pt x="1" y="567"/>
                  </a:cubicBezTo>
                  <a:lnTo>
                    <a:pt x="1" y="5235"/>
                  </a:lnTo>
                  <a:cubicBezTo>
                    <a:pt x="82" y="5225"/>
                    <a:pt x="164" y="5220"/>
                    <a:pt x="246" y="5220"/>
                  </a:cubicBezTo>
                  <a:cubicBezTo>
                    <a:pt x="574" y="5220"/>
                    <a:pt x="906" y="5296"/>
                    <a:pt x="1192" y="5449"/>
                  </a:cubicBezTo>
                  <a:lnTo>
                    <a:pt x="1192" y="4663"/>
                  </a:lnTo>
                  <a:lnTo>
                    <a:pt x="3502" y="4663"/>
                  </a:lnTo>
                  <a:lnTo>
                    <a:pt x="3502" y="5449"/>
                  </a:lnTo>
                  <a:cubicBezTo>
                    <a:pt x="3755" y="5314"/>
                    <a:pt x="4044" y="5251"/>
                    <a:pt x="4335" y="5251"/>
                  </a:cubicBezTo>
                  <a:cubicBezTo>
                    <a:pt x="4454" y="5251"/>
                    <a:pt x="4574" y="5261"/>
                    <a:pt x="4692" y="5282"/>
                  </a:cubicBezTo>
                  <a:lnTo>
                    <a:pt x="4692" y="615"/>
                  </a:lnTo>
                  <a:cubicBezTo>
                    <a:pt x="4692" y="302"/>
                    <a:pt x="4437" y="26"/>
                    <a:pt x="4117" y="26"/>
                  </a:cubicBezTo>
                  <a:cubicBezTo>
                    <a:pt x="4072" y="26"/>
                    <a:pt x="4025" y="31"/>
                    <a:pt x="3978" y="43"/>
                  </a:cubicBezTo>
                  <a:cubicBezTo>
                    <a:pt x="3716" y="91"/>
                    <a:pt x="3502" y="329"/>
                    <a:pt x="3502" y="638"/>
                  </a:cubicBezTo>
                  <a:lnTo>
                    <a:pt x="3502" y="1567"/>
                  </a:lnTo>
                  <a:lnTo>
                    <a:pt x="1192" y="1567"/>
                  </a:lnTo>
                  <a:lnTo>
                    <a:pt x="1192" y="615"/>
                  </a:lnTo>
                  <a:cubicBezTo>
                    <a:pt x="1192" y="329"/>
                    <a:pt x="1001" y="67"/>
                    <a:pt x="715" y="19"/>
                  </a:cubicBezTo>
                  <a:cubicBezTo>
                    <a:pt x="662" y="7"/>
                    <a:pt x="610"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911475" y="3260975"/>
              <a:ext cx="294725" cy="29800"/>
            </a:xfrm>
            <a:custGeom>
              <a:avLst/>
              <a:gdLst/>
              <a:ahLst/>
              <a:cxnLst/>
              <a:rect l="l" t="t" r="r" b="b"/>
              <a:pathLst>
                <a:path w="11789" h="1192" extrusionOk="0">
                  <a:moveTo>
                    <a:pt x="3907" y="1"/>
                  </a:moveTo>
                  <a:cubicBezTo>
                    <a:pt x="3619" y="1"/>
                    <a:pt x="3328" y="108"/>
                    <a:pt x="3120" y="329"/>
                  </a:cubicBezTo>
                  <a:cubicBezTo>
                    <a:pt x="3060" y="388"/>
                    <a:pt x="2983" y="418"/>
                    <a:pt x="2906" y="418"/>
                  </a:cubicBezTo>
                  <a:cubicBezTo>
                    <a:pt x="2828" y="418"/>
                    <a:pt x="2751" y="388"/>
                    <a:pt x="2691" y="329"/>
                  </a:cubicBezTo>
                  <a:cubicBezTo>
                    <a:pt x="2477" y="114"/>
                    <a:pt x="2191" y="7"/>
                    <a:pt x="1908" y="7"/>
                  </a:cubicBezTo>
                  <a:cubicBezTo>
                    <a:pt x="1626" y="7"/>
                    <a:pt x="1346" y="114"/>
                    <a:pt x="1143" y="329"/>
                  </a:cubicBezTo>
                  <a:cubicBezTo>
                    <a:pt x="1084" y="388"/>
                    <a:pt x="1000" y="418"/>
                    <a:pt x="917" y="418"/>
                  </a:cubicBezTo>
                  <a:cubicBezTo>
                    <a:pt x="834" y="418"/>
                    <a:pt x="750" y="388"/>
                    <a:pt x="691" y="329"/>
                  </a:cubicBezTo>
                  <a:cubicBezTo>
                    <a:pt x="619" y="257"/>
                    <a:pt x="524" y="221"/>
                    <a:pt x="426" y="221"/>
                  </a:cubicBezTo>
                  <a:cubicBezTo>
                    <a:pt x="328" y="221"/>
                    <a:pt x="226" y="257"/>
                    <a:pt x="143" y="329"/>
                  </a:cubicBezTo>
                  <a:cubicBezTo>
                    <a:pt x="0" y="472"/>
                    <a:pt x="0" y="710"/>
                    <a:pt x="143" y="853"/>
                  </a:cubicBezTo>
                  <a:cubicBezTo>
                    <a:pt x="345" y="1079"/>
                    <a:pt x="619" y="1192"/>
                    <a:pt x="896" y="1192"/>
                  </a:cubicBezTo>
                  <a:cubicBezTo>
                    <a:pt x="1173" y="1192"/>
                    <a:pt x="1453" y="1079"/>
                    <a:pt x="1667" y="853"/>
                  </a:cubicBezTo>
                  <a:cubicBezTo>
                    <a:pt x="1727" y="793"/>
                    <a:pt x="1810" y="763"/>
                    <a:pt x="1893" y="763"/>
                  </a:cubicBezTo>
                  <a:cubicBezTo>
                    <a:pt x="1977" y="763"/>
                    <a:pt x="2060" y="793"/>
                    <a:pt x="2120" y="853"/>
                  </a:cubicBezTo>
                  <a:cubicBezTo>
                    <a:pt x="2334" y="1067"/>
                    <a:pt x="2620" y="1174"/>
                    <a:pt x="2903" y="1174"/>
                  </a:cubicBezTo>
                  <a:cubicBezTo>
                    <a:pt x="3185" y="1174"/>
                    <a:pt x="3465" y="1067"/>
                    <a:pt x="3668" y="853"/>
                  </a:cubicBezTo>
                  <a:cubicBezTo>
                    <a:pt x="3727" y="793"/>
                    <a:pt x="3811" y="763"/>
                    <a:pt x="3894" y="763"/>
                  </a:cubicBezTo>
                  <a:cubicBezTo>
                    <a:pt x="3977" y="763"/>
                    <a:pt x="4061" y="793"/>
                    <a:pt x="4120" y="853"/>
                  </a:cubicBezTo>
                  <a:lnTo>
                    <a:pt x="4144" y="900"/>
                  </a:lnTo>
                  <a:cubicBezTo>
                    <a:pt x="4358" y="1067"/>
                    <a:pt x="4620" y="1186"/>
                    <a:pt x="4882" y="1186"/>
                  </a:cubicBezTo>
                  <a:cubicBezTo>
                    <a:pt x="5192" y="1186"/>
                    <a:pt x="5454" y="1067"/>
                    <a:pt x="5668" y="853"/>
                  </a:cubicBezTo>
                  <a:cubicBezTo>
                    <a:pt x="5728" y="793"/>
                    <a:pt x="5805" y="763"/>
                    <a:pt x="5882" y="763"/>
                  </a:cubicBezTo>
                  <a:cubicBezTo>
                    <a:pt x="5960" y="763"/>
                    <a:pt x="6037" y="793"/>
                    <a:pt x="6097" y="853"/>
                  </a:cubicBezTo>
                  <a:lnTo>
                    <a:pt x="6144" y="900"/>
                  </a:lnTo>
                  <a:cubicBezTo>
                    <a:pt x="6341" y="1085"/>
                    <a:pt x="6605" y="1180"/>
                    <a:pt x="6870" y="1180"/>
                  </a:cubicBezTo>
                  <a:cubicBezTo>
                    <a:pt x="7152" y="1180"/>
                    <a:pt x="7436" y="1073"/>
                    <a:pt x="7645" y="853"/>
                  </a:cubicBezTo>
                  <a:cubicBezTo>
                    <a:pt x="7704" y="793"/>
                    <a:pt x="7788" y="763"/>
                    <a:pt x="7871" y="763"/>
                  </a:cubicBezTo>
                  <a:cubicBezTo>
                    <a:pt x="7954" y="763"/>
                    <a:pt x="8038" y="793"/>
                    <a:pt x="8097" y="853"/>
                  </a:cubicBezTo>
                  <a:cubicBezTo>
                    <a:pt x="8311" y="1067"/>
                    <a:pt x="8597" y="1174"/>
                    <a:pt x="8880" y="1174"/>
                  </a:cubicBezTo>
                  <a:cubicBezTo>
                    <a:pt x="9163" y="1174"/>
                    <a:pt x="9443" y="1067"/>
                    <a:pt x="9645" y="853"/>
                  </a:cubicBezTo>
                  <a:cubicBezTo>
                    <a:pt x="9705" y="793"/>
                    <a:pt x="9788" y="763"/>
                    <a:pt x="9871" y="763"/>
                  </a:cubicBezTo>
                  <a:cubicBezTo>
                    <a:pt x="9955" y="763"/>
                    <a:pt x="10038" y="793"/>
                    <a:pt x="10098" y="853"/>
                  </a:cubicBezTo>
                  <a:cubicBezTo>
                    <a:pt x="10300" y="1067"/>
                    <a:pt x="10580" y="1174"/>
                    <a:pt x="10863" y="1174"/>
                  </a:cubicBezTo>
                  <a:cubicBezTo>
                    <a:pt x="11145" y="1174"/>
                    <a:pt x="11431" y="1067"/>
                    <a:pt x="11645" y="853"/>
                  </a:cubicBezTo>
                  <a:cubicBezTo>
                    <a:pt x="11788" y="710"/>
                    <a:pt x="11788" y="472"/>
                    <a:pt x="11645" y="329"/>
                  </a:cubicBezTo>
                  <a:cubicBezTo>
                    <a:pt x="11574" y="257"/>
                    <a:pt x="11479" y="221"/>
                    <a:pt x="11381" y="221"/>
                  </a:cubicBezTo>
                  <a:cubicBezTo>
                    <a:pt x="11282" y="221"/>
                    <a:pt x="11181" y="257"/>
                    <a:pt x="11098" y="329"/>
                  </a:cubicBezTo>
                  <a:cubicBezTo>
                    <a:pt x="11038" y="388"/>
                    <a:pt x="10961" y="418"/>
                    <a:pt x="10883" y="418"/>
                  </a:cubicBezTo>
                  <a:cubicBezTo>
                    <a:pt x="10806" y="418"/>
                    <a:pt x="10729" y="388"/>
                    <a:pt x="10669" y="329"/>
                  </a:cubicBezTo>
                  <a:cubicBezTo>
                    <a:pt x="10455" y="114"/>
                    <a:pt x="10169" y="7"/>
                    <a:pt x="9886" y="7"/>
                  </a:cubicBezTo>
                  <a:cubicBezTo>
                    <a:pt x="9603" y="7"/>
                    <a:pt x="9324" y="114"/>
                    <a:pt x="9121" y="329"/>
                  </a:cubicBezTo>
                  <a:cubicBezTo>
                    <a:pt x="9062" y="388"/>
                    <a:pt x="8978" y="418"/>
                    <a:pt x="8895" y="418"/>
                  </a:cubicBezTo>
                  <a:cubicBezTo>
                    <a:pt x="8812" y="418"/>
                    <a:pt x="8728" y="388"/>
                    <a:pt x="8669" y="329"/>
                  </a:cubicBezTo>
                  <a:cubicBezTo>
                    <a:pt x="8454" y="114"/>
                    <a:pt x="8169" y="7"/>
                    <a:pt x="7886" y="7"/>
                  </a:cubicBezTo>
                  <a:cubicBezTo>
                    <a:pt x="7603" y="7"/>
                    <a:pt x="7323" y="114"/>
                    <a:pt x="7121" y="329"/>
                  </a:cubicBezTo>
                  <a:cubicBezTo>
                    <a:pt x="7061" y="388"/>
                    <a:pt x="6978" y="418"/>
                    <a:pt x="6894" y="418"/>
                  </a:cubicBezTo>
                  <a:cubicBezTo>
                    <a:pt x="6811" y="418"/>
                    <a:pt x="6728" y="388"/>
                    <a:pt x="6668" y="329"/>
                  </a:cubicBezTo>
                  <a:lnTo>
                    <a:pt x="6644" y="281"/>
                  </a:lnTo>
                  <a:cubicBezTo>
                    <a:pt x="6436" y="96"/>
                    <a:pt x="6172" y="1"/>
                    <a:pt x="5907" y="1"/>
                  </a:cubicBezTo>
                  <a:cubicBezTo>
                    <a:pt x="5625" y="1"/>
                    <a:pt x="5341" y="108"/>
                    <a:pt x="5120" y="329"/>
                  </a:cubicBezTo>
                  <a:cubicBezTo>
                    <a:pt x="5061" y="388"/>
                    <a:pt x="4977" y="418"/>
                    <a:pt x="4894" y="418"/>
                  </a:cubicBezTo>
                  <a:cubicBezTo>
                    <a:pt x="4811" y="418"/>
                    <a:pt x="4727" y="388"/>
                    <a:pt x="4668" y="329"/>
                  </a:cubicBezTo>
                  <a:lnTo>
                    <a:pt x="4644" y="281"/>
                  </a:lnTo>
                  <a:cubicBezTo>
                    <a:pt x="4448" y="96"/>
                    <a:pt x="4178"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909675" y="3299775"/>
              <a:ext cx="295325" cy="29550"/>
            </a:xfrm>
            <a:custGeom>
              <a:avLst/>
              <a:gdLst/>
              <a:ahLst/>
              <a:cxnLst/>
              <a:rect l="l" t="t" r="r" b="b"/>
              <a:pathLst>
                <a:path w="11813" h="1182" extrusionOk="0">
                  <a:moveTo>
                    <a:pt x="3877" y="0"/>
                  </a:moveTo>
                  <a:cubicBezTo>
                    <a:pt x="3593" y="0"/>
                    <a:pt x="3314" y="107"/>
                    <a:pt x="3120" y="325"/>
                  </a:cubicBezTo>
                  <a:cubicBezTo>
                    <a:pt x="3061" y="384"/>
                    <a:pt x="2978" y="414"/>
                    <a:pt x="2894" y="414"/>
                  </a:cubicBezTo>
                  <a:cubicBezTo>
                    <a:pt x="2811" y="414"/>
                    <a:pt x="2727" y="384"/>
                    <a:pt x="2668" y="325"/>
                  </a:cubicBezTo>
                  <a:cubicBezTo>
                    <a:pt x="2466" y="110"/>
                    <a:pt x="2186" y="3"/>
                    <a:pt x="1903" y="3"/>
                  </a:cubicBezTo>
                  <a:cubicBezTo>
                    <a:pt x="1620" y="3"/>
                    <a:pt x="1334" y="110"/>
                    <a:pt x="1120" y="325"/>
                  </a:cubicBezTo>
                  <a:cubicBezTo>
                    <a:pt x="1060" y="384"/>
                    <a:pt x="977" y="414"/>
                    <a:pt x="894" y="414"/>
                  </a:cubicBezTo>
                  <a:cubicBezTo>
                    <a:pt x="810" y="414"/>
                    <a:pt x="727" y="384"/>
                    <a:pt x="668" y="325"/>
                  </a:cubicBezTo>
                  <a:cubicBezTo>
                    <a:pt x="596" y="253"/>
                    <a:pt x="501" y="217"/>
                    <a:pt x="406" y="217"/>
                  </a:cubicBezTo>
                  <a:cubicBezTo>
                    <a:pt x="310" y="217"/>
                    <a:pt x="215" y="253"/>
                    <a:pt x="144" y="325"/>
                  </a:cubicBezTo>
                  <a:cubicBezTo>
                    <a:pt x="1" y="467"/>
                    <a:pt x="1" y="706"/>
                    <a:pt x="144" y="848"/>
                  </a:cubicBezTo>
                  <a:cubicBezTo>
                    <a:pt x="346" y="1063"/>
                    <a:pt x="626" y="1170"/>
                    <a:pt x="909" y="1170"/>
                  </a:cubicBezTo>
                  <a:cubicBezTo>
                    <a:pt x="1191" y="1170"/>
                    <a:pt x="1477" y="1063"/>
                    <a:pt x="1692" y="848"/>
                  </a:cubicBezTo>
                  <a:cubicBezTo>
                    <a:pt x="1751" y="789"/>
                    <a:pt x="1834" y="759"/>
                    <a:pt x="1918" y="759"/>
                  </a:cubicBezTo>
                  <a:cubicBezTo>
                    <a:pt x="2001" y="759"/>
                    <a:pt x="2085" y="789"/>
                    <a:pt x="2144" y="848"/>
                  </a:cubicBezTo>
                  <a:cubicBezTo>
                    <a:pt x="2346" y="1063"/>
                    <a:pt x="2626" y="1170"/>
                    <a:pt x="2909" y="1170"/>
                  </a:cubicBezTo>
                  <a:cubicBezTo>
                    <a:pt x="3192" y="1170"/>
                    <a:pt x="3478" y="1063"/>
                    <a:pt x="3692" y="848"/>
                  </a:cubicBezTo>
                  <a:cubicBezTo>
                    <a:pt x="3752" y="789"/>
                    <a:pt x="3829" y="759"/>
                    <a:pt x="3906" y="759"/>
                  </a:cubicBezTo>
                  <a:cubicBezTo>
                    <a:pt x="3984" y="759"/>
                    <a:pt x="4061" y="789"/>
                    <a:pt x="4121" y="848"/>
                  </a:cubicBezTo>
                  <a:lnTo>
                    <a:pt x="4168" y="896"/>
                  </a:lnTo>
                  <a:cubicBezTo>
                    <a:pt x="4359" y="1063"/>
                    <a:pt x="4645" y="1182"/>
                    <a:pt x="4907" y="1182"/>
                  </a:cubicBezTo>
                  <a:cubicBezTo>
                    <a:pt x="5192" y="1182"/>
                    <a:pt x="5478" y="1063"/>
                    <a:pt x="5669" y="848"/>
                  </a:cubicBezTo>
                  <a:cubicBezTo>
                    <a:pt x="5728" y="789"/>
                    <a:pt x="5811" y="759"/>
                    <a:pt x="5895" y="759"/>
                  </a:cubicBezTo>
                  <a:cubicBezTo>
                    <a:pt x="5978" y="759"/>
                    <a:pt x="6062" y="789"/>
                    <a:pt x="6121" y="848"/>
                  </a:cubicBezTo>
                  <a:lnTo>
                    <a:pt x="6145" y="896"/>
                  </a:lnTo>
                  <a:cubicBezTo>
                    <a:pt x="6353" y="1081"/>
                    <a:pt x="6623" y="1176"/>
                    <a:pt x="6891" y="1176"/>
                  </a:cubicBezTo>
                  <a:cubicBezTo>
                    <a:pt x="7177" y="1176"/>
                    <a:pt x="7461" y="1069"/>
                    <a:pt x="7669" y="848"/>
                  </a:cubicBezTo>
                  <a:cubicBezTo>
                    <a:pt x="7729" y="789"/>
                    <a:pt x="7812" y="759"/>
                    <a:pt x="7895" y="759"/>
                  </a:cubicBezTo>
                  <a:cubicBezTo>
                    <a:pt x="7979" y="759"/>
                    <a:pt x="8062" y="789"/>
                    <a:pt x="8121" y="848"/>
                  </a:cubicBezTo>
                  <a:cubicBezTo>
                    <a:pt x="8324" y="1063"/>
                    <a:pt x="8604" y="1170"/>
                    <a:pt x="8887" y="1170"/>
                  </a:cubicBezTo>
                  <a:cubicBezTo>
                    <a:pt x="9169" y="1170"/>
                    <a:pt x="9455" y="1063"/>
                    <a:pt x="9669" y="848"/>
                  </a:cubicBezTo>
                  <a:cubicBezTo>
                    <a:pt x="9729" y="789"/>
                    <a:pt x="9812" y="759"/>
                    <a:pt x="9896" y="759"/>
                  </a:cubicBezTo>
                  <a:cubicBezTo>
                    <a:pt x="9979" y="759"/>
                    <a:pt x="10062" y="789"/>
                    <a:pt x="10122" y="848"/>
                  </a:cubicBezTo>
                  <a:cubicBezTo>
                    <a:pt x="10324" y="1063"/>
                    <a:pt x="10604" y="1170"/>
                    <a:pt x="10887" y="1170"/>
                  </a:cubicBezTo>
                  <a:cubicBezTo>
                    <a:pt x="11170" y="1170"/>
                    <a:pt x="11456" y="1063"/>
                    <a:pt x="11670" y="848"/>
                  </a:cubicBezTo>
                  <a:cubicBezTo>
                    <a:pt x="11813" y="706"/>
                    <a:pt x="11813" y="467"/>
                    <a:pt x="11670" y="325"/>
                  </a:cubicBezTo>
                  <a:cubicBezTo>
                    <a:pt x="11586" y="253"/>
                    <a:pt x="11479" y="217"/>
                    <a:pt x="11375" y="217"/>
                  </a:cubicBezTo>
                  <a:cubicBezTo>
                    <a:pt x="11271" y="217"/>
                    <a:pt x="11170" y="253"/>
                    <a:pt x="11098" y="325"/>
                  </a:cubicBezTo>
                  <a:cubicBezTo>
                    <a:pt x="11039" y="384"/>
                    <a:pt x="10955" y="414"/>
                    <a:pt x="10872" y="414"/>
                  </a:cubicBezTo>
                  <a:cubicBezTo>
                    <a:pt x="10789" y="414"/>
                    <a:pt x="10705" y="384"/>
                    <a:pt x="10646" y="325"/>
                  </a:cubicBezTo>
                  <a:cubicBezTo>
                    <a:pt x="10443" y="110"/>
                    <a:pt x="10164" y="3"/>
                    <a:pt x="9881" y="3"/>
                  </a:cubicBezTo>
                  <a:cubicBezTo>
                    <a:pt x="9598" y="3"/>
                    <a:pt x="9312" y="110"/>
                    <a:pt x="9098" y="325"/>
                  </a:cubicBezTo>
                  <a:cubicBezTo>
                    <a:pt x="9038" y="384"/>
                    <a:pt x="8955" y="414"/>
                    <a:pt x="8872" y="414"/>
                  </a:cubicBezTo>
                  <a:cubicBezTo>
                    <a:pt x="8788" y="414"/>
                    <a:pt x="8705" y="384"/>
                    <a:pt x="8645" y="325"/>
                  </a:cubicBezTo>
                  <a:cubicBezTo>
                    <a:pt x="8443" y="110"/>
                    <a:pt x="8163" y="3"/>
                    <a:pt x="7880" y="3"/>
                  </a:cubicBezTo>
                  <a:cubicBezTo>
                    <a:pt x="7598" y="3"/>
                    <a:pt x="7312" y="110"/>
                    <a:pt x="7097" y="325"/>
                  </a:cubicBezTo>
                  <a:cubicBezTo>
                    <a:pt x="7038" y="384"/>
                    <a:pt x="6961" y="414"/>
                    <a:pt x="6883" y="414"/>
                  </a:cubicBezTo>
                  <a:cubicBezTo>
                    <a:pt x="6806" y="414"/>
                    <a:pt x="6728" y="384"/>
                    <a:pt x="6669" y="325"/>
                  </a:cubicBezTo>
                  <a:lnTo>
                    <a:pt x="6621" y="301"/>
                  </a:lnTo>
                  <a:cubicBezTo>
                    <a:pt x="6422" y="101"/>
                    <a:pt x="6153" y="0"/>
                    <a:pt x="5883" y="0"/>
                  </a:cubicBezTo>
                  <a:cubicBezTo>
                    <a:pt x="5605" y="0"/>
                    <a:pt x="5326" y="107"/>
                    <a:pt x="5121" y="325"/>
                  </a:cubicBezTo>
                  <a:cubicBezTo>
                    <a:pt x="5061" y="384"/>
                    <a:pt x="4978" y="414"/>
                    <a:pt x="4895" y="414"/>
                  </a:cubicBezTo>
                  <a:cubicBezTo>
                    <a:pt x="4811" y="414"/>
                    <a:pt x="4728" y="384"/>
                    <a:pt x="4668" y="325"/>
                  </a:cubicBezTo>
                  <a:lnTo>
                    <a:pt x="4645" y="301"/>
                  </a:lnTo>
                  <a:cubicBezTo>
                    <a:pt x="4433" y="101"/>
                    <a:pt x="4153" y="0"/>
                    <a:pt x="3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909675" y="3338375"/>
              <a:ext cx="295325" cy="29650"/>
            </a:xfrm>
            <a:custGeom>
              <a:avLst/>
              <a:gdLst/>
              <a:ahLst/>
              <a:cxnLst/>
              <a:rect l="l" t="t" r="r" b="b"/>
              <a:pathLst>
                <a:path w="11813" h="1186" extrusionOk="0">
                  <a:moveTo>
                    <a:pt x="3889" y="1"/>
                  </a:moveTo>
                  <a:cubicBezTo>
                    <a:pt x="3601" y="1"/>
                    <a:pt x="3317" y="108"/>
                    <a:pt x="3120" y="329"/>
                  </a:cubicBezTo>
                  <a:cubicBezTo>
                    <a:pt x="3061" y="388"/>
                    <a:pt x="2978" y="418"/>
                    <a:pt x="2894" y="418"/>
                  </a:cubicBezTo>
                  <a:cubicBezTo>
                    <a:pt x="2811" y="418"/>
                    <a:pt x="2727" y="388"/>
                    <a:pt x="2668" y="329"/>
                  </a:cubicBezTo>
                  <a:cubicBezTo>
                    <a:pt x="2466" y="114"/>
                    <a:pt x="2186" y="7"/>
                    <a:pt x="1903" y="7"/>
                  </a:cubicBezTo>
                  <a:cubicBezTo>
                    <a:pt x="1620" y="7"/>
                    <a:pt x="1334" y="114"/>
                    <a:pt x="1120" y="329"/>
                  </a:cubicBezTo>
                  <a:cubicBezTo>
                    <a:pt x="1060" y="388"/>
                    <a:pt x="977" y="418"/>
                    <a:pt x="894" y="418"/>
                  </a:cubicBezTo>
                  <a:cubicBezTo>
                    <a:pt x="810" y="418"/>
                    <a:pt x="727" y="388"/>
                    <a:pt x="668" y="329"/>
                  </a:cubicBezTo>
                  <a:cubicBezTo>
                    <a:pt x="596" y="257"/>
                    <a:pt x="501" y="221"/>
                    <a:pt x="406" y="221"/>
                  </a:cubicBezTo>
                  <a:cubicBezTo>
                    <a:pt x="310" y="221"/>
                    <a:pt x="215" y="257"/>
                    <a:pt x="144" y="329"/>
                  </a:cubicBezTo>
                  <a:cubicBezTo>
                    <a:pt x="1" y="471"/>
                    <a:pt x="1" y="710"/>
                    <a:pt x="144" y="852"/>
                  </a:cubicBezTo>
                  <a:cubicBezTo>
                    <a:pt x="346" y="1067"/>
                    <a:pt x="626" y="1174"/>
                    <a:pt x="909" y="1174"/>
                  </a:cubicBezTo>
                  <a:cubicBezTo>
                    <a:pt x="1191" y="1174"/>
                    <a:pt x="1477" y="1067"/>
                    <a:pt x="1692" y="852"/>
                  </a:cubicBezTo>
                  <a:cubicBezTo>
                    <a:pt x="1751" y="793"/>
                    <a:pt x="1834" y="763"/>
                    <a:pt x="1918" y="763"/>
                  </a:cubicBezTo>
                  <a:cubicBezTo>
                    <a:pt x="2001" y="763"/>
                    <a:pt x="2085" y="793"/>
                    <a:pt x="2144" y="852"/>
                  </a:cubicBezTo>
                  <a:cubicBezTo>
                    <a:pt x="2346" y="1067"/>
                    <a:pt x="2626" y="1174"/>
                    <a:pt x="2909" y="1174"/>
                  </a:cubicBezTo>
                  <a:cubicBezTo>
                    <a:pt x="3192" y="1174"/>
                    <a:pt x="3478" y="1067"/>
                    <a:pt x="3692" y="852"/>
                  </a:cubicBezTo>
                  <a:cubicBezTo>
                    <a:pt x="3752" y="793"/>
                    <a:pt x="3829" y="763"/>
                    <a:pt x="3906" y="763"/>
                  </a:cubicBezTo>
                  <a:cubicBezTo>
                    <a:pt x="3984" y="763"/>
                    <a:pt x="4061" y="793"/>
                    <a:pt x="4121" y="852"/>
                  </a:cubicBezTo>
                  <a:lnTo>
                    <a:pt x="4168" y="900"/>
                  </a:lnTo>
                  <a:cubicBezTo>
                    <a:pt x="4359" y="1067"/>
                    <a:pt x="4645" y="1186"/>
                    <a:pt x="4907" y="1186"/>
                  </a:cubicBezTo>
                  <a:cubicBezTo>
                    <a:pt x="5192" y="1186"/>
                    <a:pt x="5478" y="1067"/>
                    <a:pt x="5669" y="852"/>
                  </a:cubicBezTo>
                  <a:cubicBezTo>
                    <a:pt x="5728" y="793"/>
                    <a:pt x="5811" y="763"/>
                    <a:pt x="5895" y="763"/>
                  </a:cubicBezTo>
                  <a:cubicBezTo>
                    <a:pt x="5978" y="763"/>
                    <a:pt x="6062" y="793"/>
                    <a:pt x="6121" y="852"/>
                  </a:cubicBezTo>
                  <a:lnTo>
                    <a:pt x="6145" y="900"/>
                  </a:lnTo>
                  <a:cubicBezTo>
                    <a:pt x="6353" y="1085"/>
                    <a:pt x="6623" y="1180"/>
                    <a:pt x="6891" y="1180"/>
                  </a:cubicBezTo>
                  <a:cubicBezTo>
                    <a:pt x="7177" y="1180"/>
                    <a:pt x="7461" y="1073"/>
                    <a:pt x="7669" y="852"/>
                  </a:cubicBezTo>
                  <a:cubicBezTo>
                    <a:pt x="7729" y="793"/>
                    <a:pt x="7812" y="763"/>
                    <a:pt x="7895" y="763"/>
                  </a:cubicBezTo>
                  <a:cubicBezTo>
                    <a:pt x="7979" y="763"/>
                    <a:pt x="8062" y="793"/>
                    <a:pt x="8121" y="852"/>
                  </a:cubicBezTo>
                  <a:cubicBezTo>
                    <a:pt x="8324" y="1067"/>
                    <a:pt x="8604" y="1174"/>
                    <a:pt x="8887" y="1174"/>
                  </a:cubicBezTo>
                  <a:cubicBezTo>
                    <a:pt x="9169" y="1174"/>
                    <a:pt x="9455" y="1067"/>
                    <a:pt x="9669" y="852"/>
                  </a:cubicBezTo>
                  <a:cubicBezTo>
                    <a:pt x="9729" y="793"/>
                    <a:pt x="9812" y="763"/>
                    <a:pt x="9896" y="763"/>
                  </a:cubicBezTo>
                  <a:cubicBezTo>
                    <a:pt x="9979" y="763"/>
                    <a:pt x="10062" y="793"/>
                    <a:pt x="10122" y="852"/>
                  </a:cubicBezTo>
                  <a:cubicBezTo>
                    <a:pt x="10324" y="1067"/>
                    <a:pt x="10604" y="1174"/>
                    <a:pt x="10887" y="1174"/>
                  </a:cubicBezTo>
                  <a:cubicBezTo>
                    <a:pt x="11170" y="1174"/>
                    <a:pt x="11456" y="1067"/>
                    <a:pt x="11670" y="852"/>
                  </a:cubicBezTo>
                  <a:cubicBezTo>
                    <a:pt x="11813" y="710"/>
                    <a:pt x="11813" y="471"/>
                    <a:pt x="11670" y="329"/>
                  </a:cubicBezTo>
                  <a:cubicBezTo>
                    <a:pt x="11586" y="257"/>
                    <a:pt x="11479" y="221"/>
                    <a:pt x="11375" y="221"/>
                  </a:cubicBezTo>
                  <a:cubicBezTo>
                    <a:pt x="11271" y="221"/>
                    <a:pt x="11170" y="257"/>
                    <a:pt x="11098" y="329"/>
                  </a:cubicBezTo>
                  <a:cubicBezTo>
                    <a:pt x="11039" y="388"/>
                    <a:pt x="10955" y="418"/>
                    <a:pt x="10872" y="418"/>
                  </a:cubicBezTo>
                  <a:cubicBezTo>
                    <a:pt x="10789" y="418"/>
                    <a:pt x="10705" y="388"/>
                    <a:pt x="10646" y="329"/>
                  </a:cubicBezTo>
                  <a:cubicBezTo>
                    <a:pt x="10443" y="114"/>
                    <a:pt x="10164" y="7"/>
                    <a:pt x="9881" y="7"/>
                  </a:cubicBezTo>
                  <a:cubicBezTo>
                    <a:pt x="9598" y="7"/>
                    <a:pt x="9312" y="114"/>
                    <a:pt x="9098" y="329"/>
                  </a:cubicBezTo>
                  <a:cubicBezTo>
                    <a:pt x="9038" y="388"/>
                    <a:pt x="8955" y="418"/>
                    <a:pt x="8872" y="418"/>
                  </a:cubicBezTo>
                  <a:cubicBezTo>
                    <a:pt x="8788" y="418"/>
                    <a:pt x="8705" y="388"/>
                    <a:pt x="8645" y="329"/>
                  </a:cubicBezTo>
                  <a:cubicBezTo>
                    <a:pt x="8443" y="114"/>
                    <a:pt x="8163" y="7"/>
                    <a:pt x="7880" y="7"/>
                  </a:cubicBezTo>
                  <a:cubicBezTo>
                    <a:pt x="7598" y="7"/>
                    <a:pt x="7312" y="114"/>
                    <a:pt x="7097" y="329"/>
                  </a:cubicBezTo>
                  <a:cubicBezTo>
                    <a:pt x="7038" y="388"/>
                    <a:pt x="6961" y="418"/>
                    <a:pt x="6883" y="418"/>
                  </a:cubicBezTo>
                  <a:cubicBezTo>
                    <a:pt x="6806" y="418"/>
                    <a:pt x="6728" y="388"/>
                    <a:pt x="6669" y="329"/>
                  </a:cubicBezTo>
                  <a:lnTo>
                    <a:pt x="6621" y="281"/>
                  </a:lnTo>
                  <a:cubicBezTo>
                    <a:pt x="6425" y="96"/>
                    <a:pt x="6161" y="1"/>
                    <a:pt x="5895" y="1"/>
                  </a:cubicBezTo>
                  <a:cubicBezTo>
                    <a:pt x="5613" y="1"/>
                    <a:pt x="5329" y="108"/>
                    <a:pt x="5121" y="329"/>
                  </a:cubicBezTo>
                  <a:cubicBezTo>
                    <a:pt x="5061" y="388"/>
                    <a:pt x="4978" y="418"/>
                    <a:pt x="4895" y="418"/>
                  </a:cubicBezTo>
                  <a:cubicBezTo>
                    <a:pt x="4811" y="418"/>
                    <a:pt x="4728" y="388"/>
                    <a:pt x="4668" y="329"/>
                  </a:cubicBezTo>
                  <a:lnTo>
                    <a:pt x="4645" y="281"/>
                  </a:lnTo>
                  <a:cubicBezTo>
                    <a:pt x="4437" y="96"/>
                    <a:pt x="4161" y="1"/>
                    <a:pt x="3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50"/>
          <p:cNvGrpSpPr/>
          <p:nvPr/>
        </p:nvGrpSpPr>
        <p:grpSpPr>
          <a:xfrm>
            <a:off x="1368518" y="3284283"/>
            <a:ext cx="396892" cy="273334"/>
            <a:chOff x="913850" y="3612100"/>
            <a:chExt cx="288775" cy="198875"/>
          </a:xfrm>
        </p:grpSpPr>
        <p:sp>
          <p:nvSpPr>
            <p:cNvPr id="759" name="Google Shape;759;p50"/>
            <p:cNvSpPr/>
            <p:nvPr/>
          </p:nvSpPr>
          <p:spPr>
            <a:xfrm>
              <a:off x="913850" y="3612100"/>
              <a:ext cx="288775" cy="198875"/>
            </a:xfrm>
            <a:custGeom>
              <a:avLst/>
              <a:gdLst/>
              <a:ahLst/>
              <a:cxnLst/>
              <a:rect l="l" t="t" r="r" b="b"/>
              <a:pathLst>
                <a:path w="11551" h="7955" extrusionOk="0">
                  <a:moveTo>
                    <a:pt x="572" y="1"/>
                  </a:moveTo>
                  <a:cubicBezTo>
                    <a:pt x="239" y="1"/>
                    <a:pt x="0" y="263"/>
                    <a:pt x="0" y="572"/>
                  </a:cubicBezTo>
                  <a:cubicBezTo>
                    <a:pt x="0" y="906"/>
                    <a:pt x="262" y="1144"/>
                    <a:pt x="572" y="1144"/>
                  </a:cubicBezTo>
                  <a:lnTo>
                    <a:pt x="1048" y="1144"/>
                  </a:lnTo>
                  <a:lnTo>
                    <a:pt x="1048" y="7574"/>
                  </a:lnTo>
                  <a:cubicBezTo>
                    <a:pt x="1048" y="7764"/>
                    <a:pt x="1191" y="7955"/>
                    <a:pt x="1429" y="7955"/>
                  </a:cubicBezTo>
                  <a:cubicBezTo>
                    <a:pt x="1644" y="7955"/>
                    <a:pt x="1810" y="7764"/>
                    <a:pt x="1810" y="7574"/>
                  </a:cubicBezTo>
                  <a:lnTo>
                    <a:pt x="1810" y="1144"/>
                  </a:lnTo>
                  <a:lnTo>
                    <a:pt x="2882" y="1144"/>
                  </a:lnTo>
                  <a:lnTo>
                    <a:pt x="2882" y="1310"/>
                  </a:lnTo>
                  <a:cubicBezTo>
                    <a:pt x="2882" y="1430"/>
                    <a:pt x="2977" y="1501"/>
                    <a:pt x="3073" y="1501"/>
                  </a:cubicBezTo>
                  <a:cubicBezTo>
                    <a:pt x="3192" y="1501"/>
                    <a:pt x="3239" y="1406"/>
                    <a:pt x="3239" y="1310"/>
                  </a:cubicBezTo>
                  <a:lnTo>
                    <a:pt x="3239" y="1144"/>
                  </a:lnTo>
                  <a:lnTo>
                    <a:pt x="4430" y="1144"/>
                  </a:lnTo>
                  <a:lnTo>
                    <a:pt x="4430" y="1310"/>
                  </a:lnTo>
                  <a:cubicBezTo>
                    <a:pt x="4430" y="1430"/>
                    <a:pt x="4525" y="1501"/>
                    <a:pt x="4620" y="1501"/>
                  </a:cubicBezTo>
                  <a:cubicBezTo>
                    <a:pt x="4740" y="1501"/>
                    <a:pt x="4787" y="1406"/>
                    <a:pt x="4787" y="1310"/>
                  </a:cubicBezTo>
                  <a:lnTo>
                    <a:pt x="4787" y="1144"/>
                  </a:lnTo>
                  <a:lnTo>
                    <a:pt x="6716" y="1144"/>
                  </a:lnTo>
                  <a:lnTo>
                    <a:pt x="6716" y="1310"/>
                  </a:lnTo>
                  <a:cubicBezTo>
                    <a:pt x="6716" y="1430"/>
                    <a:pt x="6811" y="1501"/>
                    <a:pt x="6907" y="1501"/>
                  </a:cubicBezTo>
                  <a:cubicBezTo>
                    <a:pt x="7026" y="1501"/>
                    <a:pt x="7073" y="1406"/>
                    <a:pt x="7073" y="1310"/>
                  </a:cubicBezTo>
                  <a:lnTo>
                    <a:pt x="7073" y="1144"/>
                  </a:lnTo>
                  <a:lnTo>
                    <a:pt x="8240" y="1144"/>
                  </a:lnTo>
                  <a:lnTo>
                    <a:pt x="8240" y="1310"/>
                  </a:lnTo>
                  <a:cubicBezTo>
                    <a:pt x="8240" y="1417"/>
                    <a:pt x="8317" y="1505"/>
                    <a:pt x="8418" y="1505"/>
                  </a:cubicBezTo>
                  <a:cubicBezTo>
                    <a:pt x="8430" y="1505"/>
                    <a:pt x="8442" y="1503"/>
                    <a:pt x="8455" y="1501"/>
                  </a:cubicBezTo>
                  <a:cubicBezTo>
                    <a:pt x="8550" y="1501"/>
                    <a:pt x="8621" y="1406"/>
                    <a:pt x="8621" y="1287"/>
                  </a:cubicBezTo>
                  <a:lnTo>
                    <a:pt x="8621" y="1096"/>
                  </a:lnTo>
                  <a:lnTo>
                    <a:pt x="9741" y="1096"/>
                  </a:lnTo>
                  <a:lnTo>
                    <a:pt x="9741" y="7574"/>
                  </a:lnTo>
                  <a:cubicBezTo>
                    <a:pt x="9693" y="7764"/>
                    <a:pt x="9883" y="7955"/>
                    <a:pt x="10098" y="7955"/>
                  </a:cubicBezTo>
                  <a:cubicBezTo>
                    <a:pt x="10288" y="7955"/>
                    <a:pt x="10479" y="7764"/>
                    <a:pt x="10479" y="7574"/>
                  </a:cubicBezTo>
                  <a:lnTo>
                    <a:pt x="10479" y="1144"/>
                  </a:lnTo>
                  <a:lnTo>
                    <a:pt x="10931" y="1144"/>
                  </a:lnTo>
                  <a:cubicBezTo>
                    <a:pt x="11241" y="1144"/>
                    <a:pt x="11479" y="906"/>
                    <a:pt x="11479" y="572"/>
                  </a:cubicBezTo>
                  <a:cubicBezTo>
                    <a:pt x="11550" y="239"/>
                    <a:pt x="11289" y="1"/>
                    <a:pt x="10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985300" y="3689500"/>
              <a:ext cx="8950" cy="18475"/>
            </a:xfrm>
            <a:custGeom>
              <a:avLst/>
              <a:gdLst/>
              <a:ahLst/>
              <a:cxnLst/>
              <a:rect l="l" t="t" r="r" b="b"/>
              <a:pathLst>
                <a:path w="358" h="739" extrusionOk="0">
                  <a:moveTo>
                    <a:pt x="191" y="1"/>
                  </a:moveTo>
                  <a:cubicBezTo>
                    <a:pt x="72" y="1"/>
                    <a:pt x="0" y="96"/>
                    <a:pt x="0" y="191"/>
                  </a:cubicBezTo>
                  <a:lnTo>
                    <a:pt x="0" y="572"/>
                  </a:lnTo>
                  <a:cubicBezTo>
                    <a:pt x="0" y="691"/>
                    <a:pt x="95" y="739"/>
                    <a:pt x="191" y="739"/>
                  </a:cubicBezTo>
                  <a:cubicBezTo>
                    <a:pt x="310" y="739"/>
                    <a:pt x="357" y="667"/>
                    <a:pt x="357" y="572"/>
                  </a:cubicBezTo>
                  <a:lnTo>
                    <a:pt x="357" y="191"/>
                  </a:lnTo>
                  <a:cubicBezTo>
                    <a:pt x="357" y="72"/>
                    <a:pt x="26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985300" y="3660325"/>
              <a:ext cx="8950" cy="19075"/>
            </a:xfrm>
            <a:custGeom>
              <a:avLst/>
              <a:gdLst/>
              <a:ahLst/>
              <a:cxnLst/>
              <a:rect l="l" t="t" r="r" b="b"/>
              <a:pathLst>
                <a:path w="358" h="763" extrusionOk="0">
                  <a:moveTo>
                    <a:pt x="191" y="1"/>
                  </a:moveTo>
                  <a:cubicBezTo>
                    <a:pt x="72" y="1"/>
                    <a:pt x="0" y="96"/>
                    <a:pt x="0" y="191"/>
                  </a:cubicBezTo>
                  <a:lnTo>
                    <a:pt x="0" y="572"/>
                  </a:lnTo>
                  <a:cubicBezTo>
                    <a:pt x="0" y="667"/>
                    <a:pt x="95" y="763"/>
                    <a:pt x="191" y="763"/>
                  </a:cubicBezTo>
                  <a:cubicBezTo>
                    <a:pt x="310" y="763"/>
                    <a:pt x="357" y="667"/>
                    <a:pt x="357" y="572"/>
                  </a:cubicBezTo>
                  <a:lnTo>
                    <a:pt x="357" y="191"/>
                  </a:lnTo>
                  <a:cubicBezTo>
                    <a:pt x="357" y="72"/>
                    <a:pt x="26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985300" y="3718675"/>
              <a:ext cx="8950" cy="18475"/>
            </a:xfrm>
            <a:custGeom>
              <a:avLst/>
              <a:gdLst/>
              <a:ahLst/>
              <a:cxnLst/>
              <a:rect l="l" t="t" r="r" b="b"/>
              <a:pathLst>
                <a:path w="358" h="739" extrusionOk="0">
                  <a:moveTo>
                    <a:pt x="191" y="0"/>
                  </a:moveTo>
                  <a:cubicBezTo>
                    <a:pt x="72" y="0"/>
                    <a:pt x="0" y="96"/>
                    <a:pt x="0" y="167"/>
                  </a:cubicBezTo>
                  <a:lnTo>
                    <a:pt x="0" y="572"/>
                  </a:lnTo>
                  <a:cubicBezTo>
                    <a:pt x="0" y="691"/>
                    <a:pt x="95" y="739"/>
                    <a:pt x="191" y="739"/>
                  </a:cubicBezTo>
                  <a:cubicBezTo>
                    <a:pt x="310" y="739"/>
                    <a:pt x="357" y="643"/>
                    <a:pt x="357" y="572"/>
                  </a:cubicBezTo>
                  <a:lnTo>
                    <a:pt x="357" y="167"/>
                  </a:lnTo>
                  <a:cubicBezTo>
                    <a:pt x="357" y="48"/>
                    <a:pt x="262"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1024000" y="3660325"/>
              <a:ext cx="9550" cy="19075"/>
            </a:xfrm>
            <a:custGeom>
              <a:avLst/>
              <a:gdLst/>
              <a:ahLst/>
              <a:cxnLst/>
              <a:rect l="l" t="t" r="r" b="b"/>
              <a:pathLst>
                <a:path w="382" h="763" extrusionOk="0">
                  <a:moveTo>
                    <a:pt x="214" y="1"/>
                  </a:moveTo>
                  <a:cubicBezTo>
                    <a:pt x="95" y="1"/>
                    <a:pt x="24" y="96"/>
                    <a:pt x="24" y="191"/>
                  </a:cubicBezTo>
                  <a:lnTo>
                    <a:pt x="24" y="572"/>
                  </a:lnTo>
                  <a:cubicBezTo>
                    <a:pt x="0" y="667"/>
                    <a:pt x="95" y="763"/>
                    <a:pt x="214" y="763"/>
                  </a:cubicBezTo>
                  <a:cubicBezTo>
                    <a:pt x="334" y="763"/>
                    <a:pt x="381" y="667"/>
                    <a:pt x="381" y="572"/>
                  </a:cubicBezTo>
                  <a:lnTo>
                    <a:pt x="381" y="191"/>
                  </a:lnTo>
                  <a:cubicBezTo>
                    <a:pt x="381" y="72"/>
                    <a:pt x="310"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1024000" y="3689500"/>
              <a:ext cx="8950" cy="18475"/>
            </a:xfrm>
            <a:custGeom>
              <a:avLst/>
              <a:gdLst/>
              <a:ahLst/>
              <a:cxnLst/>
              <a:rect l="l" t="t" r="r" b="b"/>
              <a:pathLst>
                <a:path w="358" h="739" extrusionOk="0">
                  <a:moveTo>
                    <a:pt x="167" y="1"/>
                  </a:moveTo>
                  <a:cubicBezTo>
                    <a:pt x="48" y="1"/>
                    <a:pt x="0" y="96"/>
                    <a:pt x="0" y="191"/>
                  </a:cubicBezTo>
                  <a:lnTo>
                    <a:pt x="0" y="572"/>
                  </a:lnTo>
                  <a:cubicBezTo>
                    <a:pt x="0" y="691"/>
                    <a:pt x="95" y="739"/>
                    <a:pt x="167" y="739"/>
                  </a:cubicBezTo>
                  <a:cubicBezTo>
                    <a:pt x="310" y="739"/>
                    <a:pt x="357" y="667"/>
                    <a:pt x="357" y="572"/>
                  </a:cubicBezTo>
                  <a:lnTo>
                    <a:pt x="357" y="191"/>
                  </a:lnTo>
                  <a:cubicBezTo>
                    <a:pt x="357"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024000" y="3718675"/>
              <a:ext cx="8950" cy="18475"/>
            </a:xfrm>
            <a:custGeom>
              <a:avLst/>
              <a:gdLst/>
              <a:ahLst/>
              <a:cxnLst/>
              <a:rect l="l" t="t" r="r" b="b"/>
              <a:pathLst>
                <a:path w="358" h="739" extrusionOk="0">
                  <a:moveTo>
                    <a:pt x="167" y="0"/>
                  </a:moveTo>
                  <a:cubicBezTo>
                    <a:pt x="48" y="0"/>
                    <a:pt x="0" y="96"/>
                    <a:pt x="0" y="167"/>
                  </a:cubicBezTo>
                  <a:lnTo>
                    <a:pt x="0" y="572"/>
                  </a:lnTo>
                  <a:cubicBezTo>
                    <a:pt x="0" y="691"/>
                    <a:pt x="95" y="739"/>
                    <a:pt x="167" y="739"/>
                  </a:cubicBezTo>
                  <a:cubicBezTo>
                    <a:pt x="310" y="739"/>
                    <a:pt x="357" y="643"/>
                    <a:pt x="357" y="572"/>
                  </a:cubicBezTo>
                  <a:lnTo>
                    <a:pt x="357" y="167"/>
                  </a:lnTo>
                  <a:cubicBezTo>
                    <a:pt x="357" y="48"/>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973975" y="3746050"/>
              <a:ext cx="71475" cy="28625"/>
            </a:xfrm>
            <a:custGeom>
              <a:avLst/>
              <a:gdLst/>
              <a:ahLst/>
              <a:cxnLst/>
              <a:rect l="l" t="t" r="r" b="b"/>
              <a:pathLst>
                <a:path w="2859" h="1145" extrusionOk="0">
                  <a:moveTo>
                    <a:pt x="691" y="1"/>
                  </a:moveTo>
                  <a:cubicBezTo>
                    <a:pt x="572" y="1"/>
                    <a:pt x="525" y="96"/>
                    <a:pt x="525" y="215"/>
                  </a:cubicBezTo>
                  <a:lnTo>
                    <a:pt x="525" y="549"/>
                  </a:lnTo>
                  <a:lnTo>
                    <a:pt x="334" y="549"/>
                  </a:lnTo>
                  <a:cubicBezTo>
                    <a:pt x="286" y="549"/>
                    <a:pt x="239" y="572"/>
                    <a:pt x="215" y="596"/>
                  </a:cubicBezTo>
                  <a:cubicBezTo>
                    <a:pt x="1" y="834"/>
                    <a:pt x="191" y="1144"/>
                    <a:pt x="429" y="1144"/>
                  </a:cubicBezTo>
                  <a:lnTo>
                    <a:pt x="2596" y="1144"/>
                  </a:lnTo>
                  <a:cubicBezTo>
                    <a:pt x="2668" y="1144"/>
                    <a:pt x="2692" y="1096"/>
                    <a:pt x="2716" y="1073"/>
                  </a:cubicBezTo>
                  <a:cubicBezTo>
                    <a:pt x="2858" y="834"/>
                    <a:pt x="2692" y="549"/>
                    <a:pt x="2477" y="549"/>
                  </a:cubicBezTo>
                  <a:lnTo>
                    <a:pt x="2430" y="549"/>
                  </a:lnTo>
                  <a:lnTo>
                    <a:pt x="2430" y="215"/>
                  </a:lnTo>
                  <a:cubicBezTo>
                    <a:pt x="2430" y="96"/>
                    <a:pt x="2335" y="25"/>
                    <a:pt x="2239" y="25"/>
                  </a:cubicBezTo>
                  <a:cubicBezTo>
                    <a:pt x="2120" y="25"/>
                    <a:pt x="2073" y="120"/>
                    <a:pt x="2073" y="215"/>
                  </a:cubicBezTo>
                  <a:lnTo>
                    <a:pt x="2073" y="549"/>
                  </a:lnTo>
                  <a:lnTo>
                    <a:pt x="882" y="549"/>
                  </a:lnTo>
                  <a:lnTo>
                    <a:pt x="882" y="215"/>
                  </a:lnTo>
                  <a:cubicBezTo>
                    <a:pt x="882" y="96"/>
                    <a:pt x="787"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1082925" y="3718675"/>
              <a:ext cx="8950" cy="18475"/>
            </a:xfrm>
            <a:custGeom>
              <a:avLst/>
              <a:gdLst/>
              <a:ahLst/>
              <a:cxnLst/>
              <a:rect l="l" t="t" r="r" b="b"/>
              <a:pathLst>
                <a:path w="358" h="739" extrusionOk="0">
                  <a:moveTo>
                    <a:pt x="167" y="0"/>
                  </a:moveTo>
                  <a:cubicBezTo>
                    <a:pt x="48" y="0"/>
                    <a:pt x="1" y="96"/>
                    <a:pt x="1" y="167"/>
                  </a:cubicBezTo>
                  <a:lnTo>
                    <a:pt x="1" y="572"/>
                  </a:lnTo>
                  <a:cubicBezTo>
                    <a:pt x="1" y="691"/>
                    <a:pt x="96" y="739"/>
                    <a:pt x="167" y="739"/>
                  </a:cubicBezTo>
                  <a:cubicBezTo>
                    <a:pt x="287" y="739"/>
                    <a:pt x="358" y="643"/>
                    <a:pt x="358" y="572"/>
                  </a:cubicBezTo>
                  <a:lnTo>
                    <a:pt x="358" y="167"/>
                  </a:lnTo>
                  <a:cubicBezTo>
                    <a:pt x="358" y="48"/>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0"/>
            <p:cNvSpPr/>
            <p:nvPr/>
          </p:nvSpPr>
          <p:spPr>
            <a:xfrm>
              <a:off x="1082925" y="3689500"/>
              <a:ext cx="8950" cy="18475"/>
            </a:xfrm>
            <a:custGeom>
              <a:avLst/>
              <a:gdLst/>
              <a:ahLst/>
              <a:cxnLst/>
              <a:rect l="l" t="t" r="r" b="b"/>
              <a:pathLst>
                <a:path w="358" h="739" extrusionOk="0">
                  <a:moveTo>
                    <a:pt x="167" y="1"/>
                  </a:moveTo>
                  <a:cubicBezTo>
                    <a:pt x="48" y="1"/>
                    <a:pt x="1" y="96"/>
                    <a:pt x="1" y="191"/>
                  </a:cubicBezTo>
                  <a:lnTo>
                    <a:pt x="1" y="572"/>
                  </a:lnTo>
                  <a:cubicBezTo>
                    <a:pt x="1" y="691"/>
                    <a:pt x="96" y="739"/>
                    <a:pt x="167" y="739"/>
                  </a:cubicBezTo>
                  <a:cubicBezTo>
                    <a:pt x="287" y="739"/>
                    <a:pt x="358" y="667"/>
                    <a:pt x="358" y="572"/>
                  </a:cubicBezTo>
                  <a:lnTo>
                    <a:pt x="358" y="191"/>
                  </a:lnTo>
                  <a:cubicBezTo>
                    <a:pt x="358" y="72"/>
                    <a:pt x="263"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1082925" y="3660325"/>
              <a:ext cx="8950" cy="19075"/>
            </a:xfrm>
            <a:custGeom>
              <a:avLst/>
              <a:gdLst/>
              <a:ahLst/>
              <a:cxnLst/>
              <a:rect l="l" t="t" r="r" b="b"/>
              <a:pathLst>
                <a:path w="358" h="763" extrusionOk="0">
                  <a:moveTo>
                    <a:pt x="167" y="1"/>
                  </a:moveTo>
                  <a:cubicBezTo>
                    <a:pt x="48" y="1"/>
                    <a:pt x="1" y="96"/>
                    <a:pt x="1" y="191"/>
                  </a:cubicBezTo>
                  <a:lnTo>
                    <a:pt x="1" y="572"/>
                  </a:lnTo>
                  <a:cubicBezTo>
                    <a:pt x="1" y="667"/>
                    <a:pt x="48" y="763"/>
                    <a:pt x="167" y="763"/>
                  </a:cubicBezTo>
                  <a:cubicBezTo>
                    <a:pt x="287" y="763"/>
                    <a:pt x="358" y="667"/>
                    <a:pt x="358" y="572"/>
                  </a:cubicBezTo>
                  <a:lnTo>
                    <a:pt x="358" y="191"/>
                  </a:lnTo>
                  <a:cubicBezTo>
                    <a:pt x="358" y="72"/>
                    <a:pt x="263"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1121025" y="3660325"/>
              <a:ext cx="8975" cy="19075"/>
            </a:xfrm>
            <a:custGeom>
              <a:avLst/>
              <a:gdLst/>
              <a:ahLst/>
              <a:cxnLst/>
              <a:rect l="l" t="t" r="r" b="b"/>
              <a:pathLst>
                <a:path w="359" h="763" extrusionOk="0">
                  <a:moveTo>
                    <a:pt x="168" y="1"/>
                  </a:moveTo>
                  <a:cubicBezTo>
                    <a:pt x="49" y="1"/>
                    <a:pt x="1" y="96"/>
                    <a:pt x="1" y="191"/>
                  </a:cubicBezTo>
                  <a:lnTo>
                    <a:pt x="1" y="572"/>
                  </a:lnTo>
                  <a:cubicBezTo>
                    <a:pt x="1" y="667"/>
                    <a:pt x="72" y="763"/>
                    <a:pt x="168" y="763"/>
                  </a:cubicBezTo>
                  <a:cubicBezTo>
                    <a:pt x="287" y="763"/>
                    <a:pt x="358" y="667"/>
                    <a:pt x="358" y="572"/>
                  </a:cubicBezTo>
                  <a:lnTo>
                    <a:pt x="358" y="191"/>
                  </a:lnTo>
                  <a:cubicBezTo>
                    <a:pt x="358"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1121025" y="3718675"/>
              <a:ext cx="8375" cy="18475"/>
            </a:xfrm>
            <a:custGeom>
              <a:avLst/>
              <a:gdLst/>
              <a:ahLst/>
              <a:cxnLst/>
              <a:rect l="l" t="t" r="r" b="b"/>
              <a:pathLst>
                <a:path w="335" h="739" extrusionOk="0">
                  <a:moveTo>
                    <a:pt x="168" y="0"/>
                  </a:moveTo>
                  <a:cubicBezTo>
                    <a:pt x="49" y="0"/>
                    <a:pt x="1" y="96"/>
                    <a:pt x="1" y="167"/>
                  </a:cubicBezTo>
                  <a:lnTo>
                    <a:pt x="1" y="572"/>
                  </a:lnTo>
                  <a:cubicBezTo>
                    <a:pt x="1" y="691"/>
                    <a:pt x="72" y="739"/>
                    <a:pt x="168" y="739"/>
                  </a:cubicBezTo>
                  <a:cubicBezTo>
                    <a:pt x="287" y="739"/>
                    <a:pt x="334" y="643"/>
                    <a:pt x="334" y="572"/>
                  </a:cubicBezTo>
                  <a:lnTo>
                    <a:pt x="334" y="167"/>
                  </a:lnTo>
                  <a:cubicBezTo>
                    <a:pt x="334" y="48"/>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1121025" y="3690000"/>
              <a:ext cx="9550" cy="19175"/>
            </a:xfrm>
            <a:custGeom>
              <a:avLst/>
              <a:gdLst/>
              <a:ahLst/>
              <a:cxnLst/>
              <a:rect l="l" t="t" r="r" b="b"/>
              <a:pathLst>
                <a:path w="382" h="767" extrusionOk="0">
                  <a:moveTo>
                    <a:pt x="204" y="1"/>
                  </a:moveTo>
                  <a:cubicBezTo>
                    <a:pt x="192" y="1"/>
                    <a:pt x="180" y="2"/>
                    <a:pt x="168" y="4"/>
                  </a:cubicBezTo>
                  <a:cubicBezTo>
                    <a:pt x="72" y="4"/>
                    <a:pt x="1" y="100"/>
                    <a:pt x="1" y="219"/>
                  </a:cubicBezTo>
                  <a:lnTo>
                    <a:pt x="1" y="552"/>
                  </a:lnTo>
                  <a:cubicBezTo>
                    <a:pt x="1" y="647"/>
                    <a:pt x="49" y="719"/>
                    <a:pt x="168" y="766"/>
                  </a:cubicBezTo>
                  <a:cubicBezTo>
                    <a:pt x="287" y="766"/>
                    <a:pt x="382" y="671"/>
                    <a:pt x="382" y="576"/>
                  </a:cubicBezTo>
                  <a:lnTo>
                    <a:pt x="382" y="195"/>
                  </a:lnTo>
                  <a:cubicBezTo>
                    <a:pt x="382" y="88"/>
                    <a:pt x="306"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1071025" y="3746050"/>
              <a:ext cx="72075" cy="28625"/>
            </a:xfrm>
            <a:custGeom>
              <a:avLst/>
              <a:gdLst/>
              <a:ahLst/>
              <a:cxnLst/>
              <a:rect l="l" t="t" r="r" b="b"/>
              <a:pathLst>
                <a:path w="2883" h="1145" extrusionOk="0">
                  <a:moveTo>
                    <a:pt x="691" y="1"/>
                  </a:moveTo>
                  <a:cubicBezTo>
                    <a:pt x="572" y="1"/>
                    <a:pt x="501" y="96"/>
                    <a:pt x="501" y="215"/>
                  </a:cubicBezTo>
                  <a:lnTo>
                    <a:pt x="501" y="549"/>
                  </a:lnTo>
                  <a:lnTo>
                    <a:pt x="334" y="549"/>
                  </a:lnTo>
                  <a:cubicBezTo>
                    <a:pt x="262" y="549"/>
                    <a:pt x="239" y="572"/>
                    <a:pt x="215" y="596"/>
                  </a:cubicBezTo>
                  <a:cubicBezTo>
                    <a:pt x="0" y="834"/>
                    <a:pt x="167" y="1144"/>
                    <a:pt x="405" y="1144"/>
                  </a:cubicBezTo>
                  <a:lnTo>
                    <a:pt x="2596" y="1144"/>
                  </a:lnTo>
                  <a:cubicBezTo>
                    <a:pt x="2644" y="1144"/>
                    <a:pt x="2668" y="1096"/>
                    <a:pt x="2715" y="1073"/>
                  </a:cubicBezTo>
                  <a:cubicBezTo>
                    <a:pt x="2882" y="834"/>
                    <a:pt x="2715" y="549"/>
                    <a:pt x="2477" y="549"/>
                  </a:cubicBezTo>
                  <a:lnTo>
                    <a:pt x="2382" y="549"/>
                  </a:lnTo>
                  <a:lnTo>
                    <a:pt x="2382" y="215"/>
                  </a:lnTo>
                  <a:cubicBezTo>
                    <a:pt x="2382" y="96"/>
                    <a:pt x="2287" y="25"/>
                    <a:pt x="2191" y="25"/>
                  </a:cubicBezTo>
                  <a:cubicBezTo>
                    <a:pt x="2072" y="25"/>
                    <a:pt x="2025" y="120"/>
                    <a:pt x="2025" y="215"/>
                  </a:cubicBezTo>
                  <a:lnTo>
                    <a:pt x="2025" y="549"/>
                  </a:lnTo>
                  <a:lnTo>
                    <a:pt x="858" y="549"/>
                  </a:lnTo>
                  <a:lnTo>
                    <a:pt x="858" y="215"/>
                  </a:lnTo>
                  <a:cubicBezTo>
                    <a:pt x="858" y="96"/>
                    <a:pt x="763"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 name="Google Shape;774;p50"/>
          <p:cNvSpPr/>
          <p:nvPr/>
        </p:nvSpPr>
        <p:spPr>
          <a:xfrm>
            <a:off x="3471563" y="1946010"/>
            <a:ext cx="392804" cy="381052"/>
          </a:xfrm>
          <a:custGeom>
            <a:avLst/>
            <a:gdLst/>
            <a:ahLst/>
            <a:cxnLst/>
            <a:rect l="l" t="t" r="r" b="b"/>
            <a:pathLst>
              <a:path w="11432" h="11090" extrusionOk="0">
                <a:moveTo>
                  <a:pt x="7007" y="2775"/>
                </a:moveTo>
                <a:cubicBezTo>
                  <a:pt x="7051" y="2775"/>
                  <a:pt x="7101" y="2793"/>
                  <a:pt x="7145" y="2826"/>
                </a:cubicBezTo>
                <a:cubicBezTo>
                  <a:pt x="7240" y="2874"/>
                  <a:pt x="7240" y="2993"/>
                  <a:pt x="7169" y="3088"/>
                </a:cubicBezTo>
                <a:lnTo>
                  <a:pt x="6073" y="4493"/>
                </a:lnTo>
                <a:cubicBezTo>
                  <a:pt x="6050" y="4541"/>
                  <a:pt x="5978" y="4541"/>
                  <a:pt x="5930" y="4541"/>
                </a:cubicBezTo>
                <a:cubicBezTo>
                  <a:pt x="5907" y="4541"/>
                  <a:pt x="5835" y="4541"/>
                  <a:pt x="5811" y="4517"/>
                </a:cubicBezTo>
                <a:cubicBezTo>
                  <a:pt x="5716" y="4422"/>
                  <a:pt x="5692" y="4303"/>
                  <a:pt x="5788" y="4255"/>
                </a:cubicBezTo>
                <a:lnTo>
                  <a:pt x="6883" y="2850"/>
                </a:lnTo>
                <a:cubicBezTo>
                  <a:pt x="6909" y="2799"/>
                  <a:pt x="6955" y="2775"/>
                  <a:pt x="7007" y="2775"/>
                </a:cubicBezTo>
                <a:close/>
                <a:moveTo>
                  <a:pt x="9526" y="8137"/>
                </a:moveTo>
                <a:cubicBezTo>
                  <a:pt x="10098" y="8137"/>
                  <a:pt x="10527" y="8589"/>
                  <a:pt x="10527" y="9161"/>
                </a:cubicBezTo>
                <a:cubicBezTo>
                  <a:pt x="10550" y="9709"/>
                  <a:pt x="10074" y="10161"/>
                  <a:pt x="9526" y="10161"/>
                </a:cubicBezTo>
                <a:cubicBezTo>
                  <a:pt x="8955" y="10161"/>
                  <a:pt x="8526" y="9709"/>
                  <a:pt x="8526" y="9161"/>
                </a:cubicBezTo>
                <a:cubicBezTo>
                  <a:pt x="8526" y="8589"/>
                  <a:pt x="8955" y="8137"/>
                  <a:pt x="9526" y="8137"/>
                </a:cubicBezTo>
                <a:close/>
                <a:moveTo>
                  <a:pt x="3938" y="1"/>
                </a:moveTo>
                <a:cubicBezTo>
                  <a:pt x="3899" y="1"/>
                  <a:pt x="3863" y="12"/>
                  <a:pt x="3835" y="40"/>
                </a:cubicBezTo>
                <a:lnTo>
                  <a:pt x="3287" y="969"/>
                </a:lnTo>
                <a:cubicBezTo>
                  <a:pt x="3239" y="1016"/>
                  <a:pt x="3216" y="1112"/>
                  <a:pt x="3287" y="1207"/>
                </a:cubicBezTo>
                <a:lnTo>
                  <a:pt x="3311" y="1255"/>
                </a:lnTo>
                <a:lnTo>
                  <a:pt x="3716" y="2136"/>
                </a:lnTo>
                <a:lnTo>
                  <a:pt x="2858" y="2541"/>
                </a:lnTo>
                <a:cubicBezTo>
                  <a:pt x="2692" y="2636"/>
                  <a:pt x="2596" y="2874"/>
                  <a:pt x="2692" y="3041"/>
                </a:cubicBezTo>
                <a:lnTo>
                  <a:pt x="3097" y="3922"/>
                </a:lnTo>
                <a:lnTo>
                  <a:pt x="2239" y="4327"/>
                </a:lnTo>
                <a:cubicBezTo>
                  <a:pt x="2049" y="4422"/>
                  <a:pt x="1977" y="4660"/>
                  <a:pt x="2049" y="4851"/>
                </a:cubicBezTo>
                <a:lnTo>
                  <a:pt x="2477" y="5708"/>
                </a:lnTo>
                <a:lnTo>
                  <a:pt x="1620" y="6113"/>
                </a:lnTo>
                <a:cubicBezTo>
                  <a:pt x="1525" y="6137"/>
                  <a:pt x="1453" y="6232"/>
                  <a:pt x="1430" y="6327"/>
                </a:cubicBezTo>
                <a:lnTo>
                  <a:pt x="1144" y="7184"/>
                </a:lnTo>
                <a:lnTo>
                  <a:pt x="596" y="7184"/>
                </a:lnTo>
                <a:cubicBezTo>
                  <a:pt x="263" y="7184"/>
                  <a:pt x="1" y="7446"/>
                  <a:pt x="1" y="7780"/>
                </a:cubicBezTo>
                <a:lnTo>
                  <a:pt x="1" y="10495"/>
                </a:lnTo>
                <a:cubicBezTo>
                  <a:pt x="1" y="10828"/>
                  <a:pt x="263" y="11090"/>
                  <a:pt x="596" y="11090"/>
                </a:cubicBezTo>
                <a:lnTo>
                  <a:pt x="9407" y="11090"/>
                </a:lnTo>
                <a:cubicBezTo>
                  <a:pt x="10503" y="11090"/>
                  <a:pt x="11432" y="10185"/>
                  <a:pt x="11408" y="9089"/>
                </a:cubicBezTo>
                <a:cubicBezTo>
                  <a:pt x="11384" y="8065"/>
                  <a:pt x="10503" y="7232"/>
                  <a:pt x="9431" y="7232"/>
                </a:cubicBezTo>
                <a:lnTo>
                  <a:pt x="4073" y="7232"/>
                </a:lnTo>
                <a:lnTo>
                  <a:pt x="4192" y="7041"/>
                </a:lnTo>
                <a:cubicBezTo>
                  <a:pt x="4383" y="6780"/>
                  <a:pt x="4644" y="6565"/>
                  <a:pt x="4978" y="6494"/>
                </a:cubicBezTo>
                <a:cubicBezTo>
                  <a:pt x="5036" y="6485"/>
                  <a:pt x="5093" y="6481"/>
                  <a:pt x="5150" y="6481"/>
                </a:cubicBezTo>
                <a:cubicBezTo>
                  <a:pt x="5417" y="6481"/>
                  <a:pt x="5662" y="6570"/>
                  <a:pt x="5859" y="6708"/>
                </a:cubicBezTo>
                <a:cubicBezTo>
                  <a:pt x="5911" y="6750"/>
                  <a:pt x="5973" y="6769"/>
                  <a:pt x="6031" y="6769"/>
                </a:cubicBezTo>
                <a:cubicBezTo>
                  <a:pt x="6106" y="6769"/>
                  <a:pt x="6176" y="6738"/>
                  <a:pt x="6216" y="6684"/>
                </a:cubicBezTo>
                <a:lnTo>
                  <a:pt x="7597" y="4922"/>
                </a:lnTo>
                <a:cubicBezTo>
                  <a:pt x="8288" y="4041"/>
                  <a:pt x="8121" y="2779"/>
                  <a:pt x="7240" y="2064"/>
                </a:cubicBezTo>
                <a:cubicBezTo>
                  <a:pt x="7169" y="2040"/>
                  <a:pt x="7121" y="2017"/>
                  <a:pt x="7026" y="2017"/>
                </a:cubicBezTo>
                <a:cubicBezTo>
                  <a:pt x="6978" y="2017"/>
                  <a:pt x="6907" y="2040"/>
                  <a:pt x="6859" y="2112"/>
                </a:cubicBezTo>
                <a:lnTo>
                  <a:pt x="2882" y="7232"/>
                </a:lnTo>
                <a:lnTo>
                  <a:pt x="1906" y="7232"/>
                </a:lnTo>
                <a:lnTo>
                  <a:pt x="2049" y="6732"/>
                </a:lnTo>
                <a:lnTo>
                  <a:pt x="3120" y="6208"/>
                </a:lnTo>
                <a:cubicBezTo>
                  <a:pt x="3311" y="6113"/>
                  <a:pt x="3406" y="5875"/>
                  <a:pt x="3311" y="5708"/>
                </a:cubicBezTo>
                <a:lnTo>
                  <a:pt x="2882" y="4851"/>
                </a:lnTo>
                <a:lnTo>
                  <a:pt x="3763" y="4422"/>
                </a:lnTo>
                <a:cubicBezTo>
                  <a:pt x="3930" y="4327"/>
                  <a:pt x="4025" y="4088"/>
                  <a:pt x="3930" y="3922"/>
                </a:cubicBezTo>
                <a:lnTo>
                  <a:pt x="3525" y="3064"/>
                </a:lnTo>
                <a:lnTo>
                  <a:pt x="4383" y="2636"/>
                </a:lnTo>
                <a:cubicBezTo>
                  <a:pt x="4549" y="2541"/>
                  <a:pt x="4644" y="2302"/>
                  <a:pt x="4549" y="2136"/>
                </a:cubicBezTo>
                <a:lnTo>
                  <a:pt x="4002" y="993"/>
                </a:lnTo>
                <a:lnTo>
                  <a:pt x="4073" y="135"/>
                </a:lnTo>
                <a:cubicBezTo>
                  <a:pt x="4073" y="88"/>
                  <a:pt x="4049" y="40"/>
                  <a:pt x="4025" y="16"/>
                </a:cubicBezTo>
                <a:cubicBezTo>
                  <a:pt x="3996" y="6"/>
                  <a:pt x="3966" y="1"/>
                  <a:pt x="3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50"/>
          <p:cNvGrpSpPr/>
          <p:nvPr/>
        </p:nvGrpSpPr>
        <p:grpSpPr>
          <a:xfrm>
            <a:off x="2744017" y="1967711"/>
            <a:ext cx="407544" cy="335525"/>
            <a:chOff x="1914650" y="2654175"/>
            <a:chExt cx="296525" cy="244125"/>
          </a:xfrm>
        </p:grpSpPr>
        <p:sp>
          <p:nvSpPr>
            <p:cNvPr id="776" name="Google Shape;776;p50"/>
            <p:cNvSpPr/>
            <p:nvPr/>
          </p:nvSpPr>
          <p:spPr>
            <a:xfrm>
              <a:off x="1914650" y="2654175"/>
              <a:ext cx="177450" cy="242925"/>
            </a:xfrm>
            <a:custGeom>
              <a:avLst/>
              <a:gdLst/>
              <a:ahLst/>
              <a:cxnLst/>
              <a:rect l="l" t="t" r="r" b="b"/>
              <a:pathLst>
                <a:path w="7098" h="9717" extrusionOk="0">
                  <a:moveTo>
                    <a:pt x="3573" y="0"/>
                  </a:moveTo>
                  <a:cubicBezTo>
                    <a:pt x="3454" y="0"/>
                    <a:pt x="3382" y="24"/>
                    <a:pt x="3287" y="119"/>
                  </a:cubicBezTo>
                  <a:lnTo>
                    <a:pt x="1429" y="1977"/>
                  </a:lnTo>
                  <a:cubicBezTo>
                    <a:pt x="1310" y="2096"/>
                    <a:pt x="1287" y="2263"/>
                    <a:pt x="1358" y="2406"/>
                  </a:cubicBezTo>
                  <a:cubicBezTo>
                    <a:pt x="1406" y="2572"/>
                    <a:pt x="1549" y="2691"/>
                    <a:pt x="1739" y="2691"/>
                  </a:cubicBezTo>
                  <a:lnTo>
                    <a:pt x="2430" y="2691"/>
                  </a:lnTo>
                  <a:lnTo>
                    <a:pt x="1001" y="4120"/>
                  </a:lnTo>
                  <a:cubicBezTo>
                    <a:pt x="834" y="4263"/>
                    <a:pt x="810" y="4477"/>
                    <a:pt x="882" y="4644"/>
                  </a:cubicBezTo>
                  <a:cubicBezTo>
                    <a:pt x="953" y="4835"/>
                    <a:pt x="1144" y="4954"/>
                    <a:pt x="1310" y="4954"/>
                  </a:cubicBezTo>
                  <a:lnTo>
                    <a:pt x="2025" y="4954"/>
                  </a:lnTo>
                  <a:lnTo>
                    <a:pt x="239" y="6740"/>
                  </a:lnTo>
                  <a:cubicBezTo>
                    <a:pt x="72" y="6907"/>
                    <a:pt x="1" y="7192"/>
                    <a:pt x="96" y="7430"/>
                  </a:cubicBezTo>
                  <a:cubicBezTo>
                    <a:pt x="191" y="7669"/>
                    <a:pt x="429" y="7812"/>
                    <a:pt x="691" y="7812"/>
                  </a:cubicBezTo>
                  <a:lnTo>
                    <a:pt x="2382" y="7812"/>
                  </a:lnTo>
                  <a:lnTo>
                    <a:pt x="2382" y="9455"/>
                  </a:lnTo>
                  <a:cubicBezTo>
                    <a:pt x="2382" y="9598"/>
                    <a:pt x="2501" y="9717"/>
                    <a:pt x="2668" y="9717"/>
                  </a:cubicBezTo>
                  <a:lnTo>
                    <a:pt x="4406" y="9717"/>
                  </a:lnTo>
                  <a:cubicBezTo>
                    <a:pt x="4573" y="9717"/>
                    <a:pt x="4692" y="9598"/>
                    <a:pt x="4692" y="9455"/>
                  </a:cubicBezTo>
                  <a:lnTo>
                    <a:pt x="4692" y="7835"/>
                  </a:lnTo>
                  <a:lnTo>
                    <a:pt x="6407" y="7835"/>
                  </a:lnTo>
                  <a:cubicBezTo>
                    <a:pt x="6669" y="7835"/>
                    <a:pt x="6883" y="7692"/>
                    <a:pt x="7002" y="7454"/>
                  </a:cubicBezTo>
                  <a:cubicBezTo>
                    <a:pt x="7097" y="7216"/>
                    <a:pt x="7026" y="6954"/>
                    <a:pt x="6859" y="6764"/>
                  </a:cubicBezTo>
                  <a:lnTo>
                    <a:pt x="5121" y="4954"/>
                  </a:lnTo>
                  <a:lnTo>
                    <a:pt x="5835" y="4954"/>
                  </a:lnTo>
                  <a:cubicBezTo>
                    <a:pt x="6049" y="4954"/>
                    <a:pt x="6240" y="4835"/>
                    <a:pt x="6288" y="4644"/>
                  </a:cubicBezTo>
                  <a:cubicBezTo>
                    <a:pt x="6383" y="4477"/>
                    <a:pt x="6311" y="4263"/>
                    <a:pt x="6169" y="4120"/>
                  </a:cubicBezTo>
                  <a:lnTo>
                    <a:pt x="4740" y="2691"/>
                  </a:lnTo>
                  <a:lnTo>
                    <a:pt x="5430" y="2691"/>
                  </a:lnTo>
                  <a:cubicBezTo>
                    <a:pt x="5597" y="2691"/>
                    <a:pt x="5764" y="2596"/>
                    <a:pt x="5811" y="2406"/>
                  </a:cubicBezTo>
                  <a:cubicBezTo>
                    <a:pt x="5883" y="2263"/>
                    <a:pt x="5835" y="2096"/>
                    <a:pt x="5716" y="1977"/>
                  </a:cubicBezTo>
                  <a:lnTo>
                    <a:pt x="3882" y="119"/>
                  </a:lnTo>
                  <a:cubicBezTo>
                    <a:pt x="3787" y="24"/>
                    <a:pt x="3692" y="0"/>
                    <a:pt x="3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2086125" y="2704925"/>
              <a:ext cx="125050" cy="193375"/>
            </a:xfrm>
            <a:custGeom>
              <a:avLst/>
              <a:gdLst/>
              <a:ahLst/>
              <a:cxnLst/>
              <a:rect l="l" t="t" r="r" b="b"/>
              <a:pathLst>
                <a:path w="5002" h="7735" extrusionOk="0">
                  <a:moveTo>
                    <a:pt x="2179" y="1"/>
                  </a:moveTo>
                  <a:cubicBezTo>
                    <a:pt x="2096" y="1"/>
                    <a:pt x="2012" y="30"/>
                    <a:pt x="1953" y="90"/>
                  </a:cubicBezTo>
                  <a:lnTo>
                    <a:pt x="500" y="1543"/>
                  </a:lnTo>
                  <a:cubicBezTo>
                    <a:pt x="405" y="1638"/>
                    <a:pt x="381" y="1781"/>
                    <a:pt x="453" y="1900"/>
                  </a:cubicBezTo>
                  <a:cubicBezTo>
                    <a:pt x="500" y="2019"/>
                    <a:pt x="619" y="2114"/>
                    <a:pt x="738" y="2114"/>
                  </a:cubicBezTo>
                  <a:lnTo>
                    <a:pt x="1286" y="2114"/>
                  </a:lnTo>
                  <a:lnTo>
                    <a:pt x="143" y="3257"/>
                  </a:lnTo>
                  <a:cubicBezTo>
                    <a:pt x="48" y="3329"/>
                    <a:pt x="0" y="3495"/>
                    <a:pt x="48" y="3638"/>
                  </a:cubicBezTo>
                  <a:lnTo>
                    <a:pt x="310" y="3900"/>
                  </a:lnTo>
                  <a:cubicBezTo>
                    <a:pt x="357" y="3900"/>
                    <a:pt x="381" y="3924"/>
                    <a:pt x="405" y="3924"/>
                  </a:cubicBezTo>
                  <a:lnTo>
                    <a:pt x="977" y="3924"/>
                  </a:lnTo>
                  <a:lnTo>
                    <a:pt x="643" y="4257"/>
                  </a:lnTo>
                  <a:cubicBezTo>
                    <a:pt x="1000" y="4638"/>
                    <a:pt x="1096" y="5210"/>
                    <a:pt x="881" y="5710"/>
                  </a:cubicBezTo>
                  <a:cubicBezTo>
                    <a:pt x="810" y="5901"/>
                    <a:pt x="715" y="6067"/>
                    <a:pt x="572" y="6186"/>
                  </a:cubicBezTo>
                  <a:lnTo>
                    <a:pt x="1310" y="6186"/>
                  </a:lnTo>
                  <a:lnTo>
                    <a:pt x="1310" y="7472"/>
                  </a:lnTo>
                  <a:cubicBezTo>
                    <a:pt x="1310" y="7615"/>
                    <a:pt x="1429" y="7734"/>
                    <a:pt x="1572" y="7734"/>
                  </a:cubicBezTo>
                  <a:lnTo>
                    <a:pt x="2858" y="7734"/>
                  </a:lnTo>
                  <a:cubicBezTo>
                    <a:pt x="3001" y="7734"/>
                    <a:pt x="3120" y="7615"/>
                    <a:pt x="3120" y="7472"/>
                  </a:cubicBezTo>
                  <a:lnTo>
                    <a:pt x="3120" y="6234"/>
                  </a:lnTo>
                  <a:lnTo>
                    <a:pt x="4501" y="6234"/>
                  </a:lnTo>
                  <a:cubicBezTo>
                    <a:pt x="4692" y="6234"/>
                    <a:pt x="4882" y="6115"/>
                    <a:pt x="4977" y="5901"/>
                  </a:cubicBezTo>
                  <a:cubicBezTo>
                    <a:pt x="5001" y="5686"/>
                    <a:pt x="4977" y="5472"/>
                    <a:pt x="4811" y="5329"/>
                  </a:cubicBezTo>
                  <a:lnTo>
                    <a:pt x="3382" y="3900"/>
                  </a:lnTo>
                  <a:lnTo>
                    <a:pt x="3953" y="3900"/>
                  </a:lnTo>
                  <a:cubicBezTo>
                    <a:pt x="4096" y="3900"/>
                    <a:pt x="4239" y="3805"/>
                    <a:pt x="4311" y="3662"/>
                  </a:cubicBezTo>
                  <a:cubicBezTo>
                    <a:pt x="4358" y="3519"/>
                    <a:pt x="4334" y="3329"/>
                    <a:pt x="4215" y="3257"/>
                  </a:cubicBezTo>
                  <a:lnTo>
                    <a:pt x="3096" y="2114"/>
                  </a:lnTo>
                  <a:lnTo>
                    <a:pt x="3620" y="2114"/>
                  </a:lnTo>
                  <a:cubicBezTo>
                    <a:pt x="3739" y="2114"/>
                    <a:pt x="3858" y="2019"/>
                    <a:pt x="3930" y="1900"/>
                  </a:cubicBezTo>
                  <a:cubicBezTo>
                    <a:pt x="3977" y="1781"/>
                    <a:pt x="3953" y="1638"/>
                    <a:pt x="3858" y="1543"/>
                  </a:cubicBezTo>
                  <a:lnTo>
                    <a:pt x="2405" y="90"/>
                  </a:lnTo>
                  <a:cubicBezTo>
                    <a:pt x="2346" y="30"/>
                    <a:pt x="2263"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0"/>
          <p:cNvGrpSpPr/>
          <p:nvPr/>
        </p:nvGrpSpPr>
        <p:grpSpPr>
          <a:xfrm>
            <a:off x="1407791" y="1934176"/>
            <a:ext cx="320785" cy="401771"/>
            <a:chOff x="942425" y="2629775"/>
            <a:chExt cx="233400" cy="292325"/>
          </a:xfrm>
        </p:grpSpPr>
        <p:sp>
          <p:nvSpPr>
            <p:cNvPr id="779" name="Google Shape;779;p50"/>
            <p:cNvSpPr/>
            <p:nvPr/>
          </p:nvSpPr>
          <p:spPr>
            <a:xfrm>
              <a:off x="1109725" y="2652375"/>
              <a:ext cx="50625" cy="50650"/>
            </a:xfrm>
            <a:custGeom>
              <a:avLst/>
              <a:gdLst/>
              <a:ahLst/>
              <a:cxnLst/>
              <a:rect l="l" t="t" r="r" b="b"/>
              <a:pathLst>
                <a:path w="2025" h="2026" extrusionOk="0">
                  <a:moveTo>
                    <a:pt x="1001" y="1"/>
                  </a:moveTo>
                  <a:cubicBezTo>
                    <a:pt x="453" y="1"/>
                    <a:pt x="0" y="430"/>
                    <a:pt x="0" y="1001"/>
                  </a:cubicBezTo>
                  <a:cubicBezTo>
                    <a:pt x="0" y="1549"/>
                    <a:pt x="453" y="2025"/>
                    <a:pt x="1001" y="2025"/>
                  </a:cubicBezTo>
                  <a:cubicBezTo>
                    <a:pt x="1572" y="2025"/>
                    <a:pt x="2025" y="1573"/>
                    <a:pt x="2025" y="1001"/>
                  </a:cubicBezTo>
                  <a:cubicBezTo>
                    <a:pt x="2025" y="430"/>
                    <a:pt x="1572"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1036500" y="2706400"/>
              <a:ext cx="139325" cy="215700"/>
            </a:xfrm>
            <a:custGeom>
              <a:avLst/>
              <a:gdLst/>
              <a:ahLst/>
              <a:cxnLst/>
              <a:rect l="l" t="t" r="r" b="b"/>
              <a:pathLst>
                <a:path w="5573" h="8628" extrusionOk="0">
                  <a:moveTo>
                    <a:pt x="2310" y="1484"/>
                  </a:moveTo>
                  <a:lnTo>
                    <a:pt x="2215" y="2150"/>
                  </a:lnTo>
                  <a:lnTo>
                    <a:pt x="1858" y="1793"/>
                  </a:lnTo>
                  <a:lnTo>
                    <a:pt x="2310" y="1484"/>
                  </a:lnTo>
                  <a:close/>
                  <a:moveTo>
                    <a:pt x="3245" y="1"/>
                  </a:moveTo>
                  <a:cubicBezTo>
                    <a:pt x="3096" y="1"/>
                    <a:pt x="2929" y="47"/>
                    <a:pt x="2810" y="126"/>
                  </a:cubicBezTo>
                  <a:cubicBezTo>
                    <a:pt x="2691" y="174"/>
                    <a:pt x="881" y="1341"/>
                    <a:pt x="881" y="1341"/>
                  </a:cubicBezTo>
                  <a:cubicBezTo>
                    <a:pt x="762" y="1436"/>
                    <a:pt x="691" y="1555"/>
                    <a:pt x="667" y="1674"/>
                  </a:cubicBezTo>
                  <a:cubicBezTo>
                    <a:pt x="667" y="1817"/>
                    <a:pt x="691" y="1936"/>
                    <a:pt x="786" y="2031"/>
                  </a:cubicBezTo>
                  <a:lnTo>
                    <a:pt x="2024" y="3270"/>
                  </a:lnTo>
                  <a:lnTo>
                    <a:pt x="1905" y="4270"/>
                  </a:lnTo>
                  <a:lnTo>
                    <a:pt x="1620" y="5746"/>
                  </a:lnTo>
                  <a:lnTo>
                    <a:pt x="215" y="7390"/>
                  </a:lnTo>
                  <a:cubicBezTo>
                    <a:pt x="0" y="7628"/>
                    <a:pt x="48" y="7961"/>
                    <a:pt x="286" y="8152"/>
                  </a:cubicBezTo>
                  <a:cubicBezTo>
                    <a:pt x="357" y="8247"/>
                    <a:pt x="524" y="8271"/>
                    <a:pt x="643" y="8271"/>
                  </a:cubicBezTo>
                  <a:cubicBezTo>
                    <a:pt x="786" y="8271"/>
                    <a:pt x="929" y="8223"/>
                    <a:pt x="1048" y="8080"/>
                  </a:cubicBezTo>
                  <a:lnTo>
                    <a:pt x="2548" y="6318"/>
                  </a:lnTo>
                  <a:cubicBezTo>
                    <a:pt x="2596" y="6246"/>
                    <a:pt x="2620" y="6175"/>
                    <a:pt x="2667" y="6080"/>
                  </a:cubicBezTo>
                  <a:lnTo>
                    <a:pt x="2858" y="4937"/>
                  </a:lnTo>
                  <a:lnTo>
                    <a:pt x="3310" y="5603"/>
                  </a:lnTo>
                  <a:lnTo>
                    <a:pt x="3453" y="8128"/>
                  </a:lnTo>
                  <a:cubicBezTo>
                    <a:pt x="3501" y="8437"/>
                    <a:pt x="3739" y="8628"/>
                    <a:pt x="4001" y="8628"/>
                  </a:cubicBezTo>
                  <a:lnTo>
                    <a:pt x="4025" y="8628"/>
                  </a:lnTo>
                  <a:cubicBezTo>
                    <a:pt x="4334" y="8604"/>
                    <a:pt x="4573" y="8366"/>
                    <a:pt x="4525" y="8080"/>
                  </a:cubicBezTo>
                  <a:lnTo>
                    <a:pt x="4382" y="5389"/>
                  </a:lnTo>
                  <a:cubicBezTo>
                    <a:pt x="4382" y="5270"/>
                    <a:pt x="4358" y="5175"/>
                    <a:pt x="4287" y="5103"/>
                  </a:cubicBezTo>
                  <a:lnTo>
                    <a:pt x="3572" y="4103"/>
                  </a:lnTo>
                  <a:lnTo>
                    <a:pt x="3739" y="3079"/>
                  </a:lnTo>
                  <a:lnTo>
                    <a:pt x="5097" y="2627"/>
                  </a:lnTo>
                  <a:cubicBezTo>
                    <a:pt x="5430" y="2555"/>
                    <a:pt x="5573" y="2293"/>
                    <a:pt x="5478" y="2055"/>
                  </a:cubicBezTo>
                  <a:cubicBezTo>
                    <a:pt x="5420" y="1863"/>
                    <a:pt x="5254" y="1749"/>
                    <a:pt x="5068" y="1749"/>
                  </a:cubicBezTo>
                  <a:cubicBezTo>
                    <a:pt x="5023" y="1749"/>
                    <a:pt x="4976" y="1755"/>
                    <a:pt x="4930" y="1769"/>
                  </a:cubicBezTo>
                  <a:lnTo>
                    <a:pt x="3930" y="2079"/>
                  </a:lnTo>
                  <a:lnTo>
                    <a:pt x="4096" y="960"/>
                  </a:lnTo>
                  <a:cubicBezTo>
                    <a:pt x="4120" y="745"/>
                    <a:pt x="4049" y="507"/>
                    <a:pt x="3906" y="340"/>
                  </a:cubicBezTo>
                  <a:cubicBezTo>
                    <a:pt x="3763" y="150"/>
                    <a:pt x="3572" y="31"/>
                    <a:pt x="3334" y="7"/>
                  </a:cubicBezTo>
                  <a:cubicBezTo>
                    <a:pt x="3306" y="3"/>
                    <a:pt x="3276" y="1"/>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942425" y="2629775"/>
              <a:ext cx="108975" cy="139550"/>
            </a:xfrm>
            <a:custGeom>
              <a:avLst/>
              <a:gdLst/>
              <a:ahLst/>
              <a:cxnLst/>
              <a:rect l="l" t="t" r="r" b="b"/>
              <a:pathLst>
                <a:path w="4359" h="5582" extrusionOk="0">
                  <a:moveTo>
                    <a:pt x="2763" y="0"/>
                  </a:moveTo>
                  <a:cubicBezTo>
                    <a:pt x="2215" y="0"/>
                    <a:pt x="1787" y="357"/>
                    <a:pt x="1596" y="834"/>
                  </a:cubicBezTo>
                  <a:cubicBezTo>
                    <a:pt x="1477" y="786"/>
                    <a:pt x="1358" y="738"/>
                    <a:pt x="1239" y="738"/>
                  </a:cubicBezTo>
                  <a:cubicBezTo>
                    <a:pt x="786" y="738"/>
                    <a:pt x="405" y="1095"/>
                    <a:pt x="405" y="1548"/>
                  </a:cubicBezTo>
                  <a:cubicBezTo>
                    <a:pt x="405" y="1596"/>
                    <a:pt x="405" y="1667"/>
                    <a:pt x="429" y="1715"/>
                  </a:cubicBezTo>
                  <a:cubicBezTo>
                    <a:pt x="167" y="1786"/>
                    <a:pt x="1" y="2048"/>
                    <a:pt x="1" y="2310"/>
                  </a:cubicBezTo>
                  <a:cubicBezTo>
                    <a:pt x="1" y="2667"/>
                    <a:pt x="262" y="2953"/>
                    <a:pt x="596" y="2953"/>
                  </a:cubicBezTo>
                  <a:lnTo>
                    <a:pt x="1644" y="2953"/>
                  </a:lnTo>
                  <a:lnTo>
                    <a:pt x="1382" y="3739"/>
                  </a:lnTo>
                  <a:cubicBezTo>
                    <a:pt x="1382" y="3786"/>
                    <a:pt x="1358" y="3834"/>
                    <a:pt x="1358" y="3858"/>
                  </a:cubicBezTo>
                  <a:cubicBezTo>
                    <a:pt x="1358" y="4072"/>
                    <a:pt x="1525" y="4263"/>
                    <a:pt x="1739" y="4263"/>
                  </a:cubicBezTo>
                  <a:lnTo>
                    <a:pt x="2120" y="4263"/>
                  </a:lnTo>
                  <a:lnTo>
                    <a:pt x="1953" y="5382"/>
                  </a:lnTo>
                  <a:cubicBezTo>
                    <a:pt x="1953" y="5453"/>
                    <a:pt x="1977" y="5549"/>
                    <a:pt x="2049" y="5573"/>
                  </a:cubicBezTo>
                  <a:cubicBezTo>
                    <a:pt x="2066" y="5579"/>
                    <a:pt x="2086" y="5582"/>
                    <a:pt x="2105" y="5582"/>
                  </a:cubicBezTo>
                  <a:cubicBezTo>
                    <a:pt x="2163" y="5582"/>
                    <a:pt x="2221" y="5555"/>
                    <a:pt x="2239" y="5501"/>
                  </a:cubicBezTo>
                  <a:lnTo>
                    <a:pt x="3001" y="4001"/>
                  </a:lnTo>
                  <a:cubicBezTo>
                    <a:pt x="3025" y="3929"/>
                    <a:pt x="3025" y="3906"/>
                    <a:pt x="3025" y="3834"/>
                  </a:cubicBezTo>
                  <a:cubicBezTo>
                    <a:pt x="3025" y="3644"/>
                    <a:pt x="2882" y="3477"/>
                    <a:pt x="2668" y="3477"/>
                  </a:cubicBezTo>
                  <a:lnTo>
                    <a:pt x="2311" y="3477"/>
                  </a:lnTo>
                  <a:lnTo>
                    <a:pt x="2477" y="2953"/>
                  </a:lnTo>
                  <a:lnTo>
                    <a:pt x="3763" y="2953"/>
                  </a:lnTo>
                  <a:lnTo>
                    <a:pt x="3763" y="2977"/>
                  </a:lnTo>
                  <a:cubicBezTo>
                    <a:pt x="4097" y="2977"/>
                    <a:pt x="4359" y="2715"/>
                    <a:pt x="4359" y="2358"/>
                  </a:cubicBezTo>
                  <a:cubicBezTo>
                    <a:pt x="4359" y="2048"/>
                    <a:pt x="4168" y="1786"/>
                    <a:pt x="3882" y="1738"/>
                  </a:cubicBezTo>
                  <a:cubicBezTo>
                    <a:pt x="3954" y="1572"/>
                    <a:pt x="3978" y="1429"/>
                    <a:pt x="3978" y="1286"/>
                  </a:cubicBezTo>
                  <a:cubicBezTo>
                    <a:pt x="3978" y="572"/>
                    <a:pt x="3454"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0"/>
          <p:cNvGrpSpPr/>
          <p:nvPr/>
        </p:nvGrpSpPr>
        <p:grpSpPr>
          <a:xfrm>
            <a:off x="3463275" y="1355863"/>
            <a:ext cx="401806" cy="368030"/>
            <a:chOff x="2437975" y="2209000"/>
            <a:chExt cx="292350" cy="267775"/>
          </a:xfrm>
        </p:grpSpPr>
        <p:sp>
          <p:nvSpPr>
            <p:cNvPr id="783" name="Google Shape;783;p50"/>
            <p:cNvSpPr/>
            <p:nvPr/>
          </p:nvSpPr>
          <p:spPr>
            <a:xfrm>
              <a:off x="2437975" y="2257525"/>
              <a:ext cx="292350" cy="219250"/>
            </a:xfrm>
            <a:custGeom>
              <a:avLst/>
              <a:gdLst/>
              <a:ahLst/>
              <a:cxnLst/>
              <a:rect l="l" t="t" r="r" b="b"/>
              <a:pathLst>
                <a:path w="11694" h="8770" extrusionOk="0">
                  <a:moveTo>
                    <a:pt x="7002" y="1316"/>
                  </a:moveTo>
                  <a:lnTo>
                    <a:pt x="7764" y="2102"/>
                  </a:lnTo>
                  <a:lnTo>
                    <a:pt x="7002" y="2864"/>
                  </a:lnTo>
                  <a:lnTo>
                    <a:pt x="7002" y="2411"/>
                  </a:lnTo>
                  <a:cubicBezTo>
                    <a:pt x="7121" y="2364"/>
                    <a:pt x="7169" y="2245"/>
                    <a:pt x="7169" y="2102"/>
                  </a:cubicBezTo>
                  <a:cubicBezTo>
                    <a:pt x="7169" y="1935"/>
                    <a:pt x="7097" y="1816"/>
                    <a:pt x="7002" y="1768"/>
                  </a:cubicBezTo>
                  <a:lnTo>
                    <a:pt x="7002" y="1316"/>
                  </a:lnTo>
                  <a:close/>
                  <a:moveTo>
                    <a:pt x="3334" y="0"/>
                  </a:moveTo>
                  <a:cubicBezTo>
                    <a:pt x="3295" y="0"/>
                    <a:pt x="3255" y="2"/>
                    <a:pt x="3215" y="6"/>
                  </a:cubicBezTo>
                  <a:cubicBezTo>
                    <a:pt x="2739" y="101"/>
                    <a:pt x="2406" y="554"/>
                    <a:pt x="2501" y="1030"/>
                  </a:cubicBezTo>
                  <a:lnTo>
                    <a:pt x="3049" y="4150"/>
                  </a:lnTo>
                  <a:cubicBezTo>
                    <a:pt x="3073" y="4364"/>
                    <a:pt x="3192" y="4555"/>
                    <a:pt x="3358" y="4674"/>
                  </a:cubicBezTo>
                  <a:cubicBezTo>
                    <a:pt x="3454" y="4745"/>
                    <a:pt x="3597" y="4840"/>
                    <a:pt x="3692" y="4864"/>
                  </a:cubicBezTo>
                  <a:cubicBezTo>
                    <a:pt x="4049" y="5031"/>
                    <a:pt x="4859" y="5460"/>
                    <a:pt x="4859" y="5460"/>
                  </a:cubicBezTo>
                  <a:lnTo>
                    <a:pt x="4763" y="7770"/>
                  </a:lnTo>
                  <a:cubicBezTo>
                    <a:pt x="4763" y="7841"/>
                    <a:pt x="4763" y="7889"/>
                    <a:pt x="4787" y="7960"/>
                  </a:cubicBezTo>
                  <a:cubicBezTo>
                    <a:pt x="4740" y="7960"/>
                    <a:pt x="4716" y="7936"/>
                    <a:pt x="4644" y="7889"/>
                  </a:cubicBezTo>
                  <a:cubicBezTo>
                    <a:pt x="4430" y="7698"/>
                    <a:pt x="4168" y="7579"/>
                    <a:pt x="3906" y="7579"/>
                  </a:cubicBezTo>
                  <a:lnTo>
                    <a:pt x="3882" y="7579"/>
                  </a:lnTo>
                  <a:cubicBezTo>
                    <a:pt x="3573" y="7579"/>
                    <a:pt x="3311" y="7698"/>
                    <a:pt x="3096" y="7889"/>
                  </a:cubicBezTo>
                  <a:cubicBezTo>
                    <a:pt x="3037" y="7948"/>
                    <a:pt x="2954" y="7978"/>
                    <a:pt x="2870" y="7978"/>
                  </a:cubicBezTo>
                  <a:cubicBezTo>
                    <a:pt x="2787" y="7978"/>
                    <a:pt x="2703" y="7948"/>
                    <a:pt x="2644" y="7889"/>
                  </a:cubicBezTo>
                  <a:cubicBezTo>
                    <a:pt x="2442" y="7686"/>
                    <a:pt x="2168" y="7585"/>
                    <a:pt x="1894" y="7585"/>
                  </a:cubicBezTo>
                  <a:cubicBezTo>
                    <a:pt x="1620" y="7585"/>
                    <a:pt x="1346" y="7686"/>
                    <a:pt x="1144" y="7889"/>
                  </a:cubicBezTo>
                  <a:cubicBezTo>
                    <a:pt x="1084" y="7948"/>
                    <a:pt x="1001" y="7978"/>
                    <a:pt x="917" y="7978"/>
                  </a:cubicBezTo>
                  <a:cubicBezTo>
                    <a:pt x="834" y="7978"/>
                    <a:pt x="751" y="7948"/>
                    <a:pt x="691" y="7889"/>
                  </a:cubicBezTo>
                  <a:cubicBezTo>
                    <a:pt x="620" y="7817"/>
                    <a:pt x="524" y="7781"/>
                    <a:pt x="426" y="7781"/>
                  </a:cubicBezTo>
                  <a:cubicBezTo>
                    <a:pt x="328" y="7781"/>
                    <a:pt x="227" y="7817"/>
                    <a:pt x="143" y="7889"/>
                  </a:cubicBezTo>
                  <a:cubicBezTo>
                    <a:pt x="1" y="8055"/>
                    <a:pt x="1" y="8293"/>
                    <a:pt x="143" y="8436"/>
                  </a:cubicBezTo>
                  <a:cubicBezTo>
                    <a:pt x="358" y="8639"/>
                    <a:pt x="638" y="8740"/>
                    <a:pt x="914" y="8740"/>
                  </a:cubicBezTo>
                  <a:cubicBezTo>
                    <a:pt x="1191" y="8740"/>
                    <a:pt x="1465" y="8639"/>
                    <a:pt x="1668" y="8436"/>
                  </a:cubicBezTo>
                  <a:cubicBezTo>
                    <a:pt x="1727" y="8377"/>
                    <a:pt x="1810" y="8347"/>
                    <a:pt x="1894" y="8347"/>
                  </a:cubicBezTo>
                  <a:cubicBezTo>
                    <a:pt x="1977" y="8347"/>
                    <a:pt x="2060" y="8377"/>
                    <a:pt x="2120" y="8436"/>
                  </a:cubicBezTo>
                  <a:cubicBezTo>
                    <a:pt x="2322" y="8639"/>
                    <a:pt x="2596" y="8740"/>
                    <a:pt x="2873" y="8740"/>
                  </a:cubicBezTo>
                  <a:cubicBezTo>
                    <a:pt x="3150" y="8740"/>
                    <a:pt x="3430" y="8639"/>
                    <a:pt x="3644" y="8436"/>
                  </a:cubicBezTo>
                  <a:cubicBezTo>
                    <a:pt x="3692" y="8365"/>
                    <a:pt x="3787" y="8341"/>
                    <a:pt x="3835" y="8341"/>
                  </a:cubicBezTo>
                  <a:cubicBezTo>
                    <a:pt x="3930" y="8341"/>
                    <a:pt x="4001" y="8365"/>
                    <a:pt x="4049" y="8436"/>
                  </a:cubicBezTo>
                  <a:cubicBezTo>
                    <a:pt x="4263" y="8651"/>
                    <a:pt x="4525" y="8770"/>
                    <a:pt x="4787" y="8770"/>
                  </a:cubicBezTo>
                  <a:cubicBezTo>
                    <a:pt x="5097" y="8770"/>
                    <a:pt x="5359" y="8651"/>
                    <a:pt x="5573" y="8436"/>
                  </a:cubicBezTo>
                  <a:cubicBezTo>
                    <a:pt x="5633" y="8377"/>
                    <a:pt x="5716" y="8347"/>
                    <a:pt x="5799" y="8347"/>
                  </a:cubicBezTo>
                  <a:cubicBezTo>
                    <a:pt x="5883" y="8347"/>
                    <a:pt x="5966" y="8377"/>
                    <a:pt x="6026" y="8436"/>
                  </a:cubicBezTo>
                  <a:cubicBezTo>
                    <a:pt x="6216" y="8627"/>
                    <a:pt x="6496" y="8722"/>
                    <a:pt x="6776" y="8722"/>
                  </a:cubicBezTo>
                  <a:cubicBezTo>
                    <a:pt x="7056" y="8722"/>
                    <a:pt x="7335" y="8627"/>
                    <a:pt x="7526" y="8436"/>
                  </a:cubicBezTo>
                  <a:cubicBezTo>
                    <a:pt x="7585" y="8377"/>
                    <a:pt x="7669" y="8347"/>
                    <a:pt x="7752" y="8347"/>
                  </a:cubicBezTo>
                  <a:cubicBezTo>
                    <a:pt x="7835" y="8347"/>
                    <a:pt x="7919" y="8377"/>
                    <a:pt x="7978" y="8436"/>
                  </a:cubicBezTo>
                  <a:cubicBezTo>
                    <a:pt x="8193" y="8639"/>
                    <a:pt x="8467" y="8740"/>
                    <a:pt x="8740" y="8740"/>
                  </a:cubicBezTo>
                  <a:cubicBezTo>
                    <a:pt x="9014" y="8740"/>
                    <a:pt x="9288" y="8639"/>
                    <a:pt x="9503" y="8436"/>
                  </a:cubicBezTo>
                  <a:cubicBezTo>
                    <a:pt x="9562" y="8377"/>
                    <a:pt x="9645" y="8347"/>
                    <a:pt x="9723" y="8347"/>
                  </a:cubicBezTo>
                  <a:cubicBezTo>
                    <a:pt x="9800" y="8347"/>
                    <a:pt x="9872" y="8377"/>
                    <a:pt x="9907" y="8436"/>
                  </a:cubicBezTo>
                  <a:cubicBezTo>
                    <a:pt x="10122" y="8639"/>
                    <a:pt x="10402" y="8740"/>
                    <a:pt x="10678" y="8740"/>
                  </a:cubicBezTo>
                  <a:cubicBezTo>
                    <a:pt x="10955" y="8740"/>
                    <a:pt x="11229" y="8639"/>
                    <a:pt x="11431" y="8436"/>
                  </a:cubicBezTo>
                  <a:cubicBezTo>
                    <a:pt x="11693" y="8246"/>
                    <a:pt x="11693" y="8008"/>
                    <a:pt x="11551" y="7865"/>
                  </a:cubicBezTo>
                  <a:cubicBezTo>
                    <a:pt x="11479" y="7793"/>
                    <a:pt x="11384" y="7758"/>
                    <a:pt x="11289" y="7758"/>
                  </a:cubicBezTo>
                  <a:cubicBezTo>
                    <a:pt x="11193" y="7758"/>
                    <a:pt x="11098" y="7793"/>
                    <a:pt x="11027" y="7865"/>
                  </a:cubicBezTo>
                  <a:cubicBezTo>
                    <a:pt x="10967" y="7924"/>
                    <a:pt x="10884" y="7954"/>
                    <a:pt x="10800" y="7954"/>
                  </a:cubicBezTo>
                  <a:cubicBezTo>
                    <a:pt x="10717" y="7954"/>
                    <a:pt x="10634" y="7924"/>
                    <a:pt x="10574" y="7865"/>
                  </a:cubicBezTo>
                  <a:cubicBezTo>
                    <a:pt x="10360" y="7662"/>
                    <a:pt x="10080" y="7561"/>
                    <a:pt x="9803" y="7561"/>
                  </a:cubicBezTo>
                  <a:cubicBezTo>
                    <a:pt x="9526" y="7561"/>
                    <a:pt x="9252" y="7662"/>
                    <a:pt x="9050" y="7865"/>
                  </a:cubicBezTo>
                  <a:cubicBezTo>
                    <a:pt x="8990" y="7924"/>
                    <a:pt x="8907" y="7954"/>
                    <a:pt x="8827" y="7954"/>
                  </a:cubicBezTo>
                  <a:cubicBezTo>
                    <a:pt x="8746" y="7954"/>
                    <a:pt x="8669" y="7924"/>
                    <a:pt x="8621" y="7865"/>
                  </a:cubicBezTo>
                  <a:cubicBezTo>
                    <a:pt x="8419" y="7662"/>
                    <a:pt x="8145" y="7561"/>
                    <a:pt x="7871" y="7561"/>
                  </a:cubicBezTo>
                  <a:cubicBezTo>
                    <a:pt x="7597" y="7561"/>
                    <a:pt x="7323" y="7662"/>
                    <a:pt x="7121" y="7865"/>
                  </a:cubicBezTo>
                  <a:cubicBezTo>
                    <a:pt x="7062" y="7924"/>
                    <a:pt x="6978" y="7954"/>
                    <a:pt x="6895" y="7954"/>
                  </a:cubicBezTo>
                  <a:cubicBezTo>
                    <a:pt x="6811" y="7954"/>
                    <a:pt x="6728" y="7924"/>
                    <a:pt x="6669" y="7865"/>
                  </a:cubicBezTo>
                  <a:cubicBezTo>
                    <a:pt x="6454" y="7650"/>
                    <a:pt x="6192" y="7579"/>
                    <a:pt x="5883" y="7579"/>
                  </a:cubicBezTo>
                  <a:lnTo>
                    <a:pt x="5978" y="5150"/>
                  </a:lnTo>
                  <a:cubicBezTo>
                    <a:pt x="5978" y="4959"/>
                    <a:pt x="5883" y="4769"/>
                    <a:pt x="5716" y="4674"/>
                  </a:cubicBezTo>
                  <a:lnTo>
                    <a:pt x="4859" y="4197"/>
                  </a:lnTo>
                  <a:lnTo>
                    <a:pt x="4454" y="1935"/>
                  </a:lnTo>
                  <a:lnTo>
                    <a:pt x="4454" y="1935"/>
                  </a:lnTo>
                  <a:lnTo>
                    <a:pt x="5097" y="2411"/>
                  </a:lnTo>
                  <a:cubicBezTo>
                    <a:pt x="5144" y="2483"/>
                    <a:pt x="5240" y="2507"/>
                    <a:pt x="5335" y="2507"/>
                  </a:cubicBezTo>
                  <a:lnTo>
                    <a:pt x="6621" y="2507"/>
                  </a:lnTo>
                  <a:lnTo>
                    <a:pt x="6621" y="2983"/>
                  </a:lnTo>
                  <a:cubicBezTo>
                    <a:pt x="6621" y="2983"/>
                    <a:pt x="6692" y="3245"/>
                    <a:pt x="6811" y="3316"/>
                  </a:cubicBezTo>
                  <a:cubicBezTo>
                    <a:pt x="6859" y="3340"/>
                    <a:pt x="6907" y="3340"/>
                    <a:pt x="6978" y="3340"/>
                  </a:cubicBezTo>
                  <a:cubicBezTo>
                    <a:pt x="7050" y="3340"/>
                    <a:pt x="7145" y="3316"/>
                    <a:pt x="7216" y="3245"/>
                  </a:cubicBezTo>
                  <a:lnTo>
                    <a:pt x="8097" y="2292"/>
                  </a:lnTo>
                  <a:lnTo>
                    <a:pt x="11265" y="2292"/>
                  </a:lnTo>
                  <a:cubicBezTo>
                    <a:pt x="11384" y="2292"/>
                    <a:pt x="11431" y="2221"/>
                    <a:pt x="11431" y="2126"/>
                  </a:cubicBezTo>
                  <a:cubicBezTo>
                    <a:pt x="11431" y="2006"/>
                    <a:pt x="11336" y="1935"/>
                    <a:pt x="11265" y="1911"/>
                  </a:cubicBezTo>
                  <a:lnTo>
                    <a:pt x="8074" y="1911"/>
                  </a:lnTo>
                  <a:lnTo>
                    <a:pt x="7169" y="1054"/>
                  </a:lnTo>
                  <a:cubicBezTo>
                    <a:pt x="7114" y="981"/>
                    <a:pt x="6990" y="950"/>
                    <a:pt x="6881" y="950"/>
                  </a:cubicBezTo>
                  <a:cubicBezTo>
                    <a:pt x="6848" y="950"/>
                    <a:pt x="6816" y="953"/>
                    <a:pt x="6788" y="959"/>
                  </a:cubicBezTo>
                  <a:cubicBezTo>
                    <a:pt x="6669" y="1030"/>
                    <a:pt x="6621" y="1292"/>
                    <a:pt x="6621" y="1292"/>
                  </a:cubicBezTo>
                  <a:lnTo>
                    <a:pt x="6621" y="1768"/>
                  </a:lnTo>
                  <a:lnTo>
                    <a:pt x="5454" y="1768"/>
                  </a:lnTo>
                  <a:lnTo>
                    <a:pt x="4263" y="840"/>
                  </a:lnTo>
                  <a:lnTo>
                    <a:pt x="4240" y="720"/>
                  </a:lnTo>
                  <a:cubicBezTo>
                    <a:pt x="4192" y="482"/>
                    <a:pt x="4049" y="316"/>
                    <a:pt x="3882" y="149"/>
                  </a:cubicBezTo>
                  <a:cubicBezTo>
                    <a:pt x="3724" y="50"/>
                    <a:pt x="3532" y="0"/>
                    <a:pt x="3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2497500" y="2209000"/>
              <a:ext cx="49450" cy="43700"/>
            </a:xfrm>
            <a:custGeom>
              <a:avLst/>
              <a:gdLst/>
              <a:ahLst/>
              <a:cxnLst/>
              <a:rect l="l" t="t" r="r" b="b"/>
              <a:pathLst>
                <a:path w="1978" h="1748" extrusionOk="0">
                  <a:moveTo>
                    <a:pt x="991" y="1"/>
                  </a:moveTo>
                  <a:cubicBezTo>
                    <a:pt x="901" y="1"/>
                    <a:pt x="808" y="14"/>
                    <a:pt x="715" y="42"/>
                  </a:cubicBezTo>
                  <a:cubicBezTo>
                    <a:pt x="239" y="185"/>
                    <a:pt x="1" y="661"/>
                    <a:pt x="144" y="1137"/>
                  </a:cubicBezTo>
                  <a:cubicBezTo>
                    <a:pt x="280" y="1506"/>
                    <a:pt x="621" y="1748"/>
                    <a:pt x="1000" y="1748"/>
                  </a:cubicBezTo>
                  <a:cubicBezTo>
                    <a:pt x="1086" y="1748"/>
                    <a:pt x="1175" y="1735"/>
                    <a:pt x="1263" y="1709"/>
                  </a:cubicBezTo>
                  <a:cubicBezTo>
                    <a:pt x="1739" y="1566"/>
                    <a:pt x="1978" y="1090"/>
                    <a:pt x="1811" y="613"/>
                  </a:cubicBezTo>
                  <a:cubicBezTo>
                    <a:pt x="1696" y="230"/>
                    <a:pt x="1364"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2442150" y="2412425"/>
              <a:ext cx="86950" cy="23875"/>
            </a:xfrm>
            <a:custGeom>
              <a:avLst/>
              <a:gdLst/>
              <a:ahLst/>
              <a:cxnLst/>
              <a:rect l="l" t="t" r="r" b="b"/>
              <a:pathLst>
                <a:path w="3478" h="955" extrusionOk="0">
                  <a:moveTo>
                    <a:pt x="905" y="0"/>
                  </a:moveTo>
                  <a:cubicBezTo>
                    <a:pt x="858" y="0"/>
                    <a:pt x="810" y="1"/>
                    <a:pt x="762" y="2"/>
                  </a:cubicBezTo>
                  <a:cubicBezTo>
                    <a:pt x="429" y="2"/>
                    <a:pt x="215" y="26"/>
                    <a:pt x="215" y="26"/>
                  </a:cubicBezTo>
                  <a:lnTo>
                    <a:pt x="191" y="26"/>
                  </a:lnTo>
                  <a:cubicBezTo>
                    <a:pt x="95" y="73"/>
                    <a:pt x="0" y="145"/>
                    <a:pt x="48" y="264"/>
                  </a:cubicBezTo>
                  <a:cubicBezTo>
                    <a:pt x="72" y="359"/>
                    <a:pt x="191" y="430"/>
                    <a:pt x="286" y="430"/>
                  </a:cubicBezTo>
                  <a:cubicBezTo>
                    <a:pt x="286" y="430"/>
                    <a:pt x="453" y="359"/>
                    <a:pt x="786" y="335"/>
                  </a:cubicBezTo>
                  <a:cubicBezTo>
                    <a:pt x="1016" y="306"/>
                    <a:pt x="1228" y="293"/>
                    <a:pt x="1423" y="293"/>
                  </a:cubicBezTo>
                  <a:cubicBezTo>
                    <a:pt x="2831" y="293"/>
                    <a:pt x="3382" y="954"/>
                    <a:pt x="3382" y="954"/>
                  </a:cubicBezTo>
                  <a:lnTo>
                    <a:pt x="3430" y="954"/>
                  </a:lnTo>
                  <a:cubicBezTo>
                    <a:pt x="3477" y="931"/>
                    <a:pt x="3477" y="931"/>
                    <a:pt x="3430" y="907"/>
                  </a:cubicBezTo>
                  <a:cubicBezTo>
                    <a:pt x="3430" y="907"/>
                    <a:pt x="2772"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2476075" y="2386250"/>
              <a:ext cx="74450" cy="50650"/>
            </a:xfrm>
            <a:custGeom>
              <a:avLst/>
              <a:gdLst/>
              <a:ahLst/>
              <a:cxnLst/>
              <a:rect l="l" t="t" r="r" b="b"/>
              <a:pathLst>
                <a:path w="2978" h="2026" extrusionOk="0">
                  <a:moveTo>
                    <a:pt x="263" y="1"/>
                  </a:moveTo>
                  <a:cubicBezTo>
                    <a:pt x="120" y="1"/>
                    <a:pt x="1" y="168"/>
                    <a:pt x="1" y="311"/>
                  </a:cubicBezTo>
                  <a:cubicBezTo>
                    <a:pt x="44" y="463"/>
                    <a:pt x="167" y="576"/>
                    <a:pt x="316" y="576"/>
                  </a:cubicBezTo>
                  <a:cubicBezTo>
                    <a:pt x="329" y="576"/>
                    <a:pt x="344" y="575"/>
                    <a:pt x="358" y="572"/>
                  </a:cubicBezTo>
                  <a:lnTo>
                    <a:pt x="787" y="572"/>
                  </a:lnTo>
                  <a:cubicBezTo>
                    <a:pt x="2334" y="668"/>
                    <a:pt x="2835" y="2001"/>
                    <a:pt x="2835" y="2001"/>
                  </a:cubicBezTo>
                  <a:cubicBezTo>
                    <a:pt x="2835" y="2025"/>
                    <a:pt x="2882" y="2025"/>
                    <a:pt x="2906" y="2025"/>
                  </a:cubicBezTo>
                  <a:cubicBezTo>
                    <a:pt x="2954" y="2025"/>
                    <a:pt x="2977" y="1978"/>
                    <a:pt x="2954" y="1954"/>
                  </a:cubicBezTo>
                  <a:cubicBezTo>
                    <a:pt x="2954" y="1954"/>
                    <a:pt x="2668" y="430"/>
                    <a:pt x="858" y="72"/>
                  </a:cubicBezTo>
                  <a:cubicBezTo>
                    <a:pt x="691" y="49"/>
                    <a:pt x="572" y="49"/>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50"/>
          <p:cNvGrpSpPr/>
          <p:nvPr/>
        </p:nvGrpSpPr>
        <p:grpSpPr>
          <a:xfrm>
            <a:off x="2083687" y="1967711"/>
            <a:ext cx="394418" cy="334701"/>
            <a:chOff x="1434200" y="2654175"/>
            <a:chExt cx="286975" cy="243525"/>
          </a:xfrm>
        </p:grpSpPr>
        <p:sp>
          <p:nvSpPr>
            <p:cNvPr id="788" name="Google Shape;788;p50"/>
            <p:cNvSpPr/>
            <p:nvPr/>
          </p:nvSpPr>
          <p:spPr>
            <a:xfrm>
              <a:off x="1434200" y="2703925"/>
              <a:ext cx="181600" cy="193775"/>
            </a:xfrm>
            <a:custGeom>
              <a:avLst/>
              <a:gdLst/>
              <a:ahLst/>
              <a:cxnLst/>
              <a:rect l="l" t="t" r="r" b="b"/>
              <a:pathLst>
                <a:path w="7264" h="7751" extrusionOk="0">
                  <a:moveTo>
                    <a:pt x="5001" y="5512"/>
                  </a:moveTo>
                  <a:lnTo>
                    <a:pt x="5382" y="6512"/>
                  </a:lnTo>
                  <a:lnTo>
                    <a:pt x="4668" y="6512"/>
                  </a:lnTo>
                  <a:cubicBezTo>
                    <a:pt x="4858" y="6203"/>
                    <a:pt x="4930" y="5845"/>
                    <a:pt x="5001" y="5512"/>
                  </a:cubicBezTo>
                  <a:close/>
                  <a:moveTo>
                    <a:pt x="2501" y="3583"/>
                  </a:moveTo>
                  <a:cubicBezTo>
                    <a:pt x="3430" y="3607"/>
                    <a:pt x="4168" y="4369"/>
                    <a:pt x="4168" y="5250"/>
                  </a:cubicBezTo>
                  <a:cubicBezTo>
                    <a:pt x="4168" y="6179"/>
                    <a:pt x="3430" y="6917"/>
                    <a:pt x="2501" y="6917"/>
                  </a:cubicBezTo>
                  <a:cubicBezTo>
                    <a:pt x="1572" y="6917"/>
                    <a:pt x="834" y="6179"/>
                    <a:pt x="834" y="5250"/>
                  </a:cubicBezTo>
                  <a:cubicBezTo>
                    <a:pt x="834" y="4321"/>
                    <a:pt x="1572" y="3583"/>
                    <a:pt x="2501" y="3583"/>
                  </a:cubicBezTo>
                  <a:close/>
                  <a:moveTo>
                    <a:pt x="833" y="0"/>
                  </a:moveTo>
                  <a:cubicBezTo>
                    <a:pt x="802" y="0"/>
                    <a:pt x="770" y="4"/>
                    <a:pt x="739" y="11"/>
                  </a:cubicBezTo>
                  <a:cubicBezTo>
                    <a:pt x="500" y="82"/>
                    <a:pt x="381" y="320"/>
                    <a:pt x="453" y="511"/>
                  </a:cubicBezTo>
                  <a:lnTo>
                    <a:pt x="1120" y="3178"/>
                  </a:lnTo>
                  <a:cubicBezTo>
                    <a:pt x="453" y="3607"/>
                    <a:pt x="0" y="4393"/>
                    <a:pt x="0" y="5250"/>
                  </a:cubicBezTo>
                  <a:cubicBezTo>
                    <a:pt x="0" y="6631"/>
                    <a:pt x="1120" y="7750"/>
                    <a:pt x="2501" y="7750"/>
                  </a:cubicBezTo>
                  <a:cubicBezTo>
                    <a:pt x="3072" y="7750"/>
                    <a:pt x="3572" y="7560"/>
                    <a:pt x="4025" y="7250"/>
                  </a:cubicBezTo>
                  <a:lnTo>
                    <a:pt x="5954" y="7250"/>
                  </a:lnTo>
                  <a:cubicBezTo>
                    <a:pt x="6168" y="7250"/>
                    <a:pt x="6335" y="7060"/>
                    <a:pt x="6335" y="6846"/>
                  </a:cubicBezTo>
                  <a:cubicBezTo>
                    <a:pt x="6335" y="6822"/>
                    <a:pt x="6335" y="6798"/>
                    <a:pt x="6311" y="6774"/>
                  </a:cubicBezTo>
                  <a:cubicBezTo>
                    <a:pt x="6478" y="6607"/>
                    <a:pt x="6573" y="6345"/>
                    <a:pt x="6478" y="6107"/>
                  </a:cubicBezTo>
                  <a:lnTo>
                    <a:pt x="5573" y="3773"/>
                  </a:lnTo>
                  <a:cubicBezTo>
                    <a:pt x="5478" y="3559"/>
                    <a:pt x="5263" y="3416"/>
                    <a:pt x="5025" y="3416"/>
                  </a:cubicBezTo>
                  <a:lnTo>
                    <a:pt x="4263" y="3416"/>
                  </a:lnTo>
                  <a:cubicBezTo>
                    <a:pt x="4144" y="3297"/>
                    <a:pt x="4025" y="3202"/>
                    <a:pt x="3906" y="3107"/>
                  </a:cubicBezTo>
                  <a:lnTo>
                    <a:pt x="4454" y="1630"/>
                  </a:lnTo>
                  <a:lnTo>
                    <a:pt x="5120" y="2130"/>
                  </a:lnTo>
                  <a:cubicBezTo>
                    <a:pt x="5168" y="2178"/>
                    <a:pt x="5263" y="2226"/>
                    <a:pt x="5359" y="2226"/>
                  </a:cubicBezTo>
                  <a:cubicBezTo>
                    <a:pt x="5406" y="2226"/>
                    <a:pt x="5478" y="2226"/>
                    <a:pt x="5525" y="2178"/>
                  </a:cubicBezTo>
                  <a:lnTo>
                    <a:pt x="7002" y="1416"/>
                  </a:lnTo>
                  <a:cubicBezTo>
                    <a:pt x="7168" y="1321"/>
                    <a:pt x="7264" y="1082"/>
                    <a:pt x="7145" y="916"/>
                  </a:cubicBezTo>
                  <a:cubicBezTo>
                    <a:pt x="7039" y="793"/>
                    <a:pt x="6895" y="721"/>
                    <a:pt x="6740" y="721"/>
                  </a:cubicBezTo>
                  <a:cubicBezTo>
                    <a:pt x="6685" y="721"/>
                    <a:pt x="6629" y="730"/>
                    <a:pt x="6573" y="749"/>
                  </a:cubicBezTo>
                  <a:lnTo>
                    <a:pt x="5359" y="1416"/>
                  </a:lnTo>
                  <a:lnTo>
                    <a:pt x="4525" y="797"/>
                  </a:lnTo>
                  <a:cubicBezTo>
                    <a:pt x="4525" y="749"/>
                    <a:pt x="4501" y="701"/>
                    <a:pt x="4501" y="678"/>
                  </a:cubicBezTo>
                  <a:cubicBezTo>
                    <a:pt x="4406" y="416"/>
                    <a:pt x="4192" y="273"/>
                    <a:pt x="3977" y="201"/>
                  </a:cubicBezTo>
                  <a:cubicBezTo>
                    <a:pt x="3866" y="157"/>
                    <a:pt x="3751" y="136"/>
                    <a:pt x="3639" y="136"/>
                  </a:cubicBezTo>
                  <a:cubicBezTo>
                    <a:pt x="3274" y="136"/>
                    <a:pt x="2932" y="361"/>
                    <a:pt x="2787" y="725"/>
                  </a:cubicBezTo>
                  <a:lnTo>
                    <a:pt x="2025" y="2773"/>
                  </a:lnTo>
                  <a:cubicBezTo>
                    <a:pt x="2001" y="2773"/>
                    <a:pt x="1953" y="2821"/>
                    <a:pt x="1905" y="2821"/>
                  </a:cubicBezTo>
                  <a:lnTo>
                    <a:pt x="1239" y="320"/>
                  </a:lnTo>
                  <a:cubicBezTo>
                    <a:pt x="1198" y="117"/>
                    <a:pt x="1018" y="0"/>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1523500" y="2654175"/>
              <a:ext cx="51825" cy="52425"/>
            </a:xfrm>
            <a:custGeom>
              <a:avLst/>
              <a:gdLst/>
              <a:ahLst/>
              <a:cxnLst/>
              <a:rect l="l" t="t" r="r" b="b"/>
              <a:pathLst>
                <a:path w="2073" h="2097" extrusionOk="0">
                  <a:moveTo>
                    <a:pt x="1048" y="0"/>
                  </a:moveTo>
                  <a:cubicBezTo>
                    <a:pt x="477" y="0"/>
                    <a:pt x="0" y="477"/>
                    <a:pt x="0" y="1048"/>
                  </a:cubicBezTo>
                  <a:cubicBezTo>
                    <a:pt x="0" y="1620"/>
                    <a:pt x="477" y="2096"/>
                    <a:pt x="1048" y="2096"/>
                  </a:cubicBezTo>
                  <a:cubicBezTo>
                    <a:pt x="1596" y="2096"/>
                    <a:pt x="2072" y="1620"/>
                    <a:pt x="2072" y="1048"/>
                  </a:cubicBezTo>
                  <a:cubicBezTo>
                    <a:pt x="2072" y="477"/>
                    <a:pt x="1596"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1484800" y="2823250"/>
              <a:ext cx="23850" cy="23850"/>
            </a:xfrm>
            <a:custGeom>
              <a:avLst/>
              <a:gdLst/>
              <a:ahLst/>
              <a:cxnLst/>
              <a:rect l="l" t="t" r="r" b="b"/>
              <a:pathLst>
                <a:path w="954" h="954" extrusionOk="0">
                  <a:moveTo>
                    <a:pt x="477" y="1"/>
                  </a:moveTo>
                  <a:cubicBezTo>
                    <a:pt x="215" y="1"/>
                    <a:pt x="1" y="215"/>
                    <a:pt x="1" y="477"/>
                  </a:cubicBezTo>
                  <a:cubicBezTo>
                    <a:pt x="1" y="739"/>
                    <a:pt x="215" y="953"/>
                    <a:pt x="477" y="953"/>
                  </a:cubicBezTo>
                  <a:cubicBezTo>
                    <a:pt x="739" y="953"/>
                    <a:pt x="953" y="739"/>
                    <a:pt x="953" y="477"/>
                  </a:cubicBezTo>
                  <a:cubicBezTo>
                    <a:pt x="953" y="215"/>
                    <a:pt x="739"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1625900" y="2791100"/>
              <a:ext cx="40500" cy="40525"/>
            </a:xfrm>
            <a:custGeom>
              <a:avLst/>
              <a:gdLst/>
              <a:ahLst/>
              <a:cxnLst/>
              <a:rect l="l" t="t" r="r" b="b"/>
              <a:pathLst>
                <a:path w="1620" h="1621" extrusionOk="0">
                  <a:moveTo>
                    <a:pt x="810" y="1"/>
                  </a:moveTo>
                  <a:cubicBezTo>
                    <a:pt x="358" y="1"/>
                    <a:pt x="1" y="358"/>
                    <a:pt x="1" y="810"/>
                  </a:cubicBezTo>
                  <a:cubicBezTo>
                    <a:pt x="1" y="1263"/>
                    <a:pt x="358" y="1620"/>
                    <a:pt x="810" y="1620"/>
                  </a:cubicBezTo>
                  <a:cubicBezTo>
                    <a:pt x="1263" y="1620"/>
                    <a:pt x="1620" y="1263"/>
                    <a:pt x="1620" y="810"/>
                  </a:cubicBezTo>
                  <a:cubicBezTo>
                    <a:pt x="1620" y="358"/>
                    <a:pt x="1263"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1660425" y="2802575"/>
              <a:ext cx="60750" cy="85600"/>
            </a:xfrm>
            <a:custGeom>
              <a:avLst/>
              <a:gdLst/>
              <a:ahLst/>
              <a:cxnLst/>
              <a:rect l="l" t="t" r="r" b="b"/>
              <a:pathLst>
                <a:path w="2430" h="3424" extrusionOk="0">
                  <a:moveTo>
                    <a:pt x="2394" y="0"/>
                  </a:moveTo>
                  <a:cubicBezTo>
                    <a:pt x="2382" y="0"/>
                    <a:pt x="2370" y="6"/>
                    <a:pt x="2358" y="18"/>
                  </a:cubicBezTo>
                  <a:cubicBezTo>
                    <a:pt x="2239" y="113"/>
                    <a:pt x="1192" y="923"/>
                    <a:pt x="882" y="2638"/>
                  </a:cubicBezTo>
                  <a:lnTo>
                    <a:pt x="382" y="1685"/>
                  </a:lnTo>
                  <a:cubicBezTo>
                    <a:pt x="348" y="1634"/>
                    <a:pt x="288" y="1594"/>
                    <a:pt x="214" y="1594"/>
                  </a:cubicBezTo>
                  <a:cubicBezTo>
                    <a:pt x="185" y="1594"/>
                    <a:pt x="153" y="1600"/>
                    <a:pt x="120" y="1614"/>
                  </a:cubicBezTo>
                  <a:cubicBezTo>
                    <a:pt x="25" y="1661"/>
                    <a:pt x="1" y="1756"/>
                    <a:pt x="25" y="1876"/>
                  </a:cubicBezTo>
                  <a:lnTo>
                    <a:pt x="763" y="3328"/>
                  </a:lnTo>
                  <a:cubicBezTo>
                    <a:pt x="810" y="3376"/>
                    <a:pt x="858" y="3423"/>
                    <a:pt x="930" y="3423"/>
                  </a:cubicBezTo>
                  <a:cubicBezTo>
                    <a:pt x="1049" y="3423"/>
                    <a:pt x="1120" y="3352"/>
                    <a:pt x="1120" y="3233"/>
                  </a:cubicBezTo>
                  <a:cubicBezTo>
                    <a:pt x="1120" y="2971"/>
                    <a:pt x="1239" y="1161"/>
                    <a:pt x="2382" y="89"/>
                  </a:cubicBezTo>
                  <a:cubicBezTo>
                    <a:pt x="2430" y="89"/>
                    <a:pt x="2430" y="66"/>
                    <a:pt x="2430" y="18"/>
                  </a:cubicBezTo>
                  <a:cubicBezTo>
                    <a:pt x="2418" y="6"/>
                    <a:pt x="2406"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 name="Google Shape;793;p50"/>
          <p:cNvSpPr/>
          <p:nvPr/>
        </p:nvSpPr>
        <p:spPr>
          <a:xfrm>
            <a:off x="2761284" y="1336100"/>
            <a:ext cx="369095" cy="401119"/>
          </a:xfrm>
          <a:custGeom>
            <a:avLst/>
            <a:gdLst/>
            <a:ahLst/>
            <a:cxnLst/>
            <a:rect l="l" t="t" r="r" b="b"/>
            <a:pathLst>
              <a:path w="10742" h="11674" extrusionOk="0">
                <a:moveTo>
                  <a:pt x="5705" y="1"/>
                </a:moveTo>
                <a:cubicBezTo>
                  <a:pt x="5674" y="1"/>
                  <a:pt x="5645" y="9"/>
                  <a:pt x="5621" y="25"/>
                </a:cubicBezTo>
                <a:cubicBezTo>
                  <a:pt x="5526" y="96"/>
                  <a:pt x="5478" y="215"/>
                  <a:pt x="5549" y="286"/>
                </a:cubicBezTo>
                <a:lnTo>
                  <a:pt x="5883" y="763"/>
                </a:lnTo>
                <a:lnTo>
                  <a:pt x="5288" y="953"/>
                </a:lnTo>
                <a:cubicBezTo>
                  <a:pt x="5168" y="977"/>
                  <a:pt x="5097" y="1096"/>
                  <a:pt x="5145" y="1191"/>
                </a:cubicBezTo>
                <a:cubicBezTo>
                  <a:pt x="5168" y="1287"/>
                  <a:pt x="5288" y="1334"/>
                  <a:pt x="5383" y="1334"/>
                </a:cubicBezTo>
                <a:lnTo>
                  <a:pt x="6716" y="953"/>
                </a:lnTo>
                <a:cubicBezTo>
                  <a:pt x="6748" y="948"/>
                  <a:pt x="6781" y="945"/>
                  <a:pt x="6812" y="945"/>
                </a:cubicBezTo>
                <a:cubicBezTo>
                  <a:pt x="6921" y="945"/>
                  <a:pt x="7024" y="980"/>
                  <a:pt x="7097" y="1072"/>
                </a:cubicBezTo>
                <a:lnTo>
                  <a:pt x="7312" y="1334"/>
                </a:lnTo>
                <a:lnTo>
                  <a:pt x="6621" y="1644"/>
                </a:lnTo>
                <a:cubicBezTo>
                  <a:pt x="6526" y="1668"/>
                  <a:pt x="6478" y="1787"/>
                  <a:pt x="6502" y="1906"/>
                </a:cubicBezTo>
                <a:cubicBezTo>
                  <a:pt x="6526" y="2001"/>
                  <a:pt x="6621" y="2025"/>
                  <a:pt x="6669" y="2025"/>
                </a:cubicBezTo>
                <a:cubicBezTo>
                  <a:pt x="6716" y="2025"/>
                  <a:pt x="6740" y="2025"/>
                  <a:pt x="6764" y="2001"/>
                </a:cubicBezTo>
                <a:lnTo>
                  <a:pt x="7550" y="1668"/>
                </a:lnTo>
                <a:lnTo>
                  <a:pt x="8050" y="2382"/>
                </a:lnTo>
                <a:lnTo>
                  <a:pt x="7907" y="2739"/>
                </a:lnTo>
                <a:lnTo>
                  <a:pt x="6431" y="4906"/>
                </a:lnTo>
                <a:lnTo>
                  <a:pt x="2335" y="4906"/>
                </a:lnTo>
                <a:cubicBezTo>
                  <a:pt x="1858" y="4906"/>
                  <a:pt x="1430" y="5121"/>
                  <a:pt x="1168" y="5454"/>
                </a:cubicBezTo>
                <a:cubicBezTo>
                  <a:pt x="691" y="5216"/>
                  <a:pt x="548" y="4930"/>
                  <a:pt x="477" y="4764"/>
                </a:cubicBezTo>
                <a:cubicBezTo>
                  <a:pt x="477" y="4740"/>
                  <a:pt x="453" y="4692"/>
                  <a:pt x="429" y="4692"/>
                </a:cubicBezTo>
                <a:cubicBezTo>
                  <a:pt x="406" y="4692"/>
                  <a:pt x="358" y="4740"/>
                  <a:pt x="358" y="4740"/>
                </a:cubicBezTo>
                <a:cubicBezTo>
                  <a:pt x="1" y="5645"/>
                  <a:pt x="548" y="6002"/>
                  <a:pt x="810" y="6121"/>
                </a:cubicBezTo>
                <a:cubicBezTo>
                  <a:pt x="787" y="6240"/>
                  <a:pt x="787" y="6359"/>
                  <a:pt x="787" y="6478"/>
                </a:cubicBezTo>
                <a:cubicBezTo>
                  <a:pt x="787" y="6955"/>
                  <a:pt x="1001" y="7383"/>
                  <a:pt x="1310" y="7645"/>
                </a:cubicBezTo>
                <a:lnTo>
                  <a:pt x="715" y="8574"/>
                </a:lnTo>
                <a:lnTo>
                  <a:pt x="691" y="8598"/>
                </a:lnTo>
                <a:cubicBezTo>
                  <a:pt x="668" y="8669"/>
                  <a:pt x="644" y="8717"/>
                  <a:pt x="644" y="8812"/>
                </a:cubicBezTo>
                <a:lnTo>
                  <a:pt x="739" y="11432"/>
                </a:lnTo>
                <a:cubicBezTo>
                  <a:pt x="739" y="11551"/>
                  <a:pt x="810" y="11646"/>
                  <a:pt x="929" y="11670"/>
                </a:cubicBezTo>
                <a:cubicBezTo>
                  <a:pt x="942" y="11672"/>
                  <a:pt x="955" y="11673"/>
                  <a:pt x="968" y="11673"/>
                </a:cubicBezTo>
                <a:cubicBezTo>
                  <a:pt x="1081" y="11673"/>
                  <a:pt x="1215" y="11584"/>
                  <a:pt x="1215" y="11455"/>
                </a:cubicBezTo>
                <a:lnTo>
                  <a:pt x="1525" y="9503"/>
                </a:lnTo>
                <a:lnTo>
                  <a:pt x="2073" y="11479"/>
                </a:lnTo>
                <a:cubicBezTo>
                  <a:pt x="2096" y="11598"/>
                  <a:pt x="2192" y="11670"/>
                  <a:pt x="2311" y="11670"/>
                </a:cubicBezTo>
                <a:cubicBezTo>
                  <a:pt x="2430" y="11670"/>
                  <a:pt x="2549" y="11551"/>
                  <a:pt x="2549" y="11408"/>
                </a:cubicBezTo>
                <a:lnTo>
                  <a:pt x="2406" y="8979"/>
                </a:lnTo>
                <a:lnTo>
                  <a:pt x="3049" y="8026"/>
                </a:lnTo>
                <a:lnTo>
                  <a:pt x="5454" y="8026"/>
                </a:lnTo>
                <a:lnTo>
                  <a:pt x="5907" y="8931"/>
                </a:lnTo>
                <a:lnTo>
                  <a:pt x="5502" y="11336"/>
                </a:lnTo>
                <a:cubicBezTo>
                  <a:pt x="5454" y="11455"/>
                  <a:pt x="5549" y="11574"/>
                  <a:pt x="5669" y="11646"/>
                </a:cubicBezTo>
                <a:cubicBezTo>
                  <a:pt x="5690" y="11655"/>
                  <a:pt x="5712" y="11658"/>
                  <a:pt x="5735" y="11658"/>
                </a:cubicBezTo>
                <a:cubicBezTo>
                  <a:pt x="5837" y="11658"/>
                  <a:pt x="5943" y="11577"/>
                  <a:pt x="6002" y="11479"/>
                </a:cubicBezTo>
                <a:lnTo>
                  <a:pt x="6835" y="9265"/>
                </a:lnTo>
                <a:lnTo>
                  <a:pt x="7240" y="11455"/>
                </a:lnTo>
                <a:cubicBezTo>
                  <a:pt x="7288" y="11574"/>
                  <a:pt x="7359" y="11670"/>
                  <a:pt x="7526" y="11670"/>
                </a:cubicBezTo>
                <a:cubicBezTo>
                  <a:pt x="7669" y="11670"/>
                  <a:pt x="7764" y="11551"/>
                  <a:pt x="7764" y="11408"/>
                </a:cubicBezTo>
                <a:lnTo>
                  <a:pt x="7478" y="7502"/>
                </a:lnTo>
                <a:lnTo>
                  <a:pt x="8979" y="4073"/>
                </a:lnTo>
                <a:lnTo>
                  <a:pt x="9860" y="4454"/>
                </a:lnTo>
                <a:cubicBezTo>
                  <a:pt x="9919" y="4490"/>
                  <a:pt x="9991" y="4508"/>
                  <a:pt x="10065" y="4508"/>
                </a:cubicBezTo>
                <a:cubicBezTo>
                  <a:pt x="10140" y="4508"/>
                  <a:pt x="10217" y="4490"/>
                  <a:pt x="10289" y="4454"/>
                </a:cubicBezTo>
                <a:cubicBezTo>
                  <a:pt x="10408" y="4406"/>
                  <a:pt x="10527" y="4311"/>
                  <a:pt x="10574" y="4168"/>
                </a:cubicBezTo>
                <a:lnTo>
                  <a:pt x="10646" y="4049"/>
                </a:lnTo>
                <a:cubicBezTo>
                  <a:pt x="10741" y="3835"/>
                  <a:pt x="10670" y="3573"/>
                  <a:pt x="10503" y="3430"/>
                </a:cubicBezTo>
                <a:lnTo>
                  <a:pt x="9098" y="2263"/>
                </a:lnTo>
                <a:lnTo>
                  <a:pt x="9598" y="1477"/>
                </a:lnTo>
                <a:lnTo>
                  <a:pt x="9812" y="1668"/>
                </a:lnTo>
                <a:cubicBezTo>
                  <a:pt x="9836" y="1692"/>
                  <a:pt x="9908" y="1692"/>
                  <a:pt x="9931" y="1692"/>
                </a:cubicBezTo>
                <a:cubicBezTo>
                  <a:pt x="9979" y="1692"/>
                  <a:pt x="10050" y="1668"/>
                  <a:pt x="10074" y="1596"/>
                </a:cubicBezTo>
                <a:cubicBezTo>
                  <a:pt x="10122" y="1525"/>
                  <a:pt x="10122" y="1406"/>
                  <a:pt x="10050" y="1334"/>
                </a:cubicBezTo>
                <a:lnTo>
                  <a:pt x="9812" y="1168"/>
                </a:lnTo>
                <a:lnTo>
                  <a:pt x="9979" y="882"/>
                </a:lnTo>
                <a:cubicBezTo>
                  <a:pt x="10008" y="925"/>
                  <a:pt x="10036" y="933"/>
                  <a:pt x="10070" y="933"/>
                </a:cubicBezTo>
                <a:cubicBezTo>
                  <a:pt x="10092" y="933"/>
                  <a:pt x="10117" y="929"/>
                  <a:pt x="10146" y="929"/>
                </a:cubicBezTo>
                <a:lnTo>
                  <a:pt x="10455" y="929"/>
                </a:lnTo>
                <a:cubicBezTo>
                  <a:pt x="10574" y="929"/>
                  <a:pt x="10670" y="834"/>
                  <a:pt x="10670" y="739"/>
                </a:cubicBezTo>
                <a:cubicBezTo>
                  <a:pt x="10670" y="620"/>
                  <a:pt x="10574" y="525"/>
                  <a:pt x="10503" y="525"/>
                </a:cubicBezTo>
                <a:lnTo>
                  <a:pt x="10146" y="525"/>
                </a:lnTo>
                <a:cubicBezTo>
                  <a:pt x="9931" y="525"/>
                  <a:pt x="9741" y="620"/>
                  <a:pt x="9622" y="810"/>
                </a:cubicBezTo>
                <a:lnTo>
                  <a:pt x="9217" y="1430"/>
                </a:lnTo>
                <a:lnTo>
                  <a:pt x="8883" y="834"/>
                </a:lnTo>
                <a:cubicBezTo>
                  <a:pt x="8847" y="761"/>
                  <a:pt x="8769" y="730"/>
                  <a:pt x="8692" y="730"/>
                </a:cubicBezTo>
                <a:cubicBezTo>
                  <a:pt x="8668" y="730"/>
                  <a:pt x="8644" y="733"/>
                  <a:pt x="8622" y="739"/>
                </a:cubicBezTo>
                <a:cubicBezTo>
                  <a:pt x="8526" y="810"/>
                  <a:pt x="8502" y="929"/>
                  <a:pt x="8526" y="1001"/>
                </a:cubicBezTo>
                <a:lnTo>
                  <a:pt x="8955" y="1763"/>
                </a:lnTo>
                <a:lnTo>
                  <a:pt x="8717" y="2120"/>
                </a:lnTo>
                <a:cubicBezTo>
                  <a:pt x="8669" y="2096"/>
                  <a:pt x="8627" y="2084"/>
                  <a:pt x="8586" y="2084"/>
                </a:cubicBezTo>
                <a:cubicBezTo>
                  <a:pt x="8544" y="2084"/>
                  <a:pt x="8502" y="2096"/>
                  <a:pt x="8455" y="2120"/>
                </a:cubicBezTo>
                <a:cubicBezTo>
                  <a:pt x="8431" y="2120"/>
                  <a:pt x="8407" y="2144"/>
                  <a:pt x="8383" y="2144"/>
                </a:cubicBezTo>
                <a:lnTo>
                  <a:pt x="7574" y="1049"/>
                </a:lnTo>
                <a:lnTo>
                  <a:pt x="7907" y="525"/>
                </a:lnTo>
                <a:cubicBezTo>
                  <a:pt x="7955" y="453"/>
                  <a:pt x="7931" y="334"/>
                  <a:pt x="7836" y="263"/>
                </a:cubicBezTo>
                <a:cubicBezTo>
                  <a:pt x="7804" y="247"/>
                  <a:pt x="7772" y="239"/>
                  <a:pt x="7741" y="239"/>
                </a:cubicBezTo>
                <a:cubicBezTo>
                  <a:pt x="7680" y="239"/>
                  <a:pt x="7621" y="271"/>
                  <a:pt x="7574" y="334"/>
                </a:cubicBezTo>
                <a:lnTo>
                  <a:pt x="7312" y="739"/>
                </a:lnTo>
                <a:cubicBezTo>
                  <a:pt x="7172" y="634"/>
                  <a:pt x="6995" y="568"/>
                  <a:pt x="6825" y="568"/>
                </a:cubicBezTo>
                <a:cubicBezTo>
                  <a:pt x="6763" y="568"/>
                  <a:pt x="6702" y="577"/>
                  <a:pt x="6645" y="596"/>
                </a:cubicBezTo>
                <a:lnTo>
                  <a:pt x="6288" y="691"/>
                </a:lnTo>
                <a:lnTo>
                  <a:pt x="5883" y="96"/>
                </a:lnTo>
                <a:cubicBezTo>
                  <a:pt x="5835" y="32"/>
                  <a:pt x="5766" y="1"/>
                  <a:pt x="5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50"/>
          <p:cNvGrpSpPr/>
          <p:nvPr/>
        </p:nvGrpSpPr>
        <p:grpSpPr>
          <a:xfrm>
            <a:off x="2091040" y="1340092"/>
            <a:ext cx="362532" cy="399607"/>
            <a:chOff x="1439550" y="2197525"/>
            <a:chExt cx="263775" cy="290750"/>
          </a:xfrm>
        </p:grpSpPr>
        <p:sp>
          <p:nvSpPr>
            <p:cNvPr id="795" name="Google Shape;795;p50"/>
            <p:cNvSpPr/>
            <p:nvPr/>
          </p:nvSpPr>
          <p:spPr>
            <a:xfrm>
              <a:off x="1439550" y="2197525"/>
              <a:ext cx="263775" cy="290750"/>
            </a:xfrm>
            <a:custGeom>
              <a:avLst/>
              <a:gdLst/>
              <a:ahLst/>
              <a:cxnLst/>
              <a:rect l="l" t="t" r="r" b="b"/>
              <a:pathLst>
                <a:path w="10551" h="11630" extrusionOk="0">
                  <a:moveTo>
                    <a:pt x="5526" y="2192"/>
                  </a:moveTo>
                  <a:cubicBezTo>
                    <a:pt x="7907" y="2192"/>
                    <a:pt x="9836" y="4144"/>
                    <a:pt x="9836" y="6526"/>
                  </a:cubicBezTo>
                  <a:cubicBezTo>
                    <a:pt x="9812" y="8931"/>
                    <a:pt x="7883" y="10836"/>
                    <a:pt x="5526" y="10836"/>
                  </a:cubicBezTo>
                  <a:cubicBezTo>
                    <a:pt x="3144" y="10836"/>
                    <a:pt x="1215" y="8907"/>
                    <a:pt x="1215" y="6526"/>
                  </a:cubicBezTo>
                  <a:cubicBezTo>
                    <a:pt x="1215" y="4144"/>
                    <a:pt x="3144" y="2192"/>
                    <a:pt x="5526" y="2192"/>
                  </a:cubicBezTo>
                  <a:close/>
                  <a:moveTo>
                    <a:pt x="4049" y="1"/>
                  </a:moveTo>
                  <a:cubicBezTo>
                    <a:pt x="3740" y="1"/>
                    <a:pt x="3478" y="239"/>
                    <a:pt x="3454" y="525"/>
                  </a:cubicBezTo>
                  <a:cubicBezTo>
                    <a:pt x="3406" y="882"/>
                    <a:pt x="3692" y="1168"/>
                    <a:pt x="4001" y="1168"/>
                  </a:cubicBezTo>
                  <a:lnTo>
                    <a:pt x="4001" y="1715"/>
                  </a:lnTo>
                  <a:cubicBezTo>
                    <a:pt x="1620" y="2477"/>
                    <a:pt x="1" y="4907"/>
                    <a:pt x="548" y="7645"/>
                  </a:cubicBezTo>
                  <a:cubicBezTo>
                    <a:pt x="953" y="9574"/>
                    <a:pt x="2501" y="11098"/>
                    <a:pt x="4430" y="11527"/>
                  </a:cubicBezTo>
                  <a:cubicBezTo>
                    <a:pt x="4779" y="11596"/>
                    <a:pt x="5123" y="11629"/>
                    <a:pt x="5459" y="11629"/>
                  </a:cubicBezTo>
                  <a:cubicBezTo>
                    <a:pt x="8246" y="11629"/>
                    <a:pt x="10503" y="9357"/>
                    <a:pt x="10503" y="6574"/>
                  </a:cubicBezTo>
                  <a:cubicBezTo>
                    <a:pt x="10550" y="4264"/>
                    <a:pt x="9074" y="2358"/>
                    <a:pt x="6978" y="1715"/>
                  </a:cubicBezTo>
                  <a:lnTo>
                    <a:pt x="6978" y="1168"/>
                  </a:lnTo>
                  <a:cubicBezTo>
                    <a:pt x="7312" y="1168"/>
                    <a:pt x="7574" y="858"/>
                    <a:pt x="7550" y="525"/>
                  </a:cubicBezTo>
                  <a:cubicBezTo>
                    <a:pt x="7526" y="239"/>
                    <a:pt x="7264" y="1"/>
                    <a:pt x="6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1480050" y="2263025"/>
              <a:ext cx="195300" cy="194700"/>
            </a:xfrm>
            <a:custGeom>
              <a:avLst/>
              <a:gdLst/>
              <a:ahLst/>
              <a:cxnLst/>
              <a:rect l="l" t="t" r="r" b="b"/>
              <a:pathLst>
                <a:path w="7812" h="7788" extrusionOk="0">
                  <a:moveTo>
                    <a:pt x="3906" y="905"/>
                  </a:moveTo>
                  <a:cubicBezTo>
                    <a:pt x="4120" y="905"/>
                    <a:pt x="4287" y="1096"/>
                    <a:pt x="4287" y="1310"/>
                  </a:cubicBezTo>
                  <a:lnTo>
                    <a:pt x="4287" y="3096"/>
                  </a:lnTo>
                  <a:lnTo>
                    <a:pt x="4930" y="2477"/>
                  </a:lnTo>
                  <a:cubicBezTo>
                    <a:pt x="4989" y="2418"/>
                    <a:pt x="5061" y="2388"/>
                    <a:pt x="5132" y="2388"/>
                  </a:cubicBezTo>
                  <a:cubicBezTo>
                    <a:pt x="5203" y="2388"/>
                    <a:pt x="5275" y="2418"/>
                    <a:pt x="5334" y="2477"/>
                  </a:cubicBezTo>
                  <a:cubicBezTo>
                    <a:pt x="5454" y="2596"/>
                    <a:pt x="5454" y="2763"/>
                    <a:pt x="5334" y="2882"/>
                  </a:cubicBezTo>
                  <a:lnTo>
                    <a:pt x="4715" y="3549"/>
                  </a:lnTo>
                  <a:lnTo>
                    <a:pt x="6501" y="3549"/>
                  </a:lnTo>
                  <a:cubicBezTo>
                    <a:pt x="6524" y="3544"/>
                    <a:pt x="6546" y="3541"/>
                    <a:pt x="6567" y="3541"/>
                  </a:cubicBezTo>
                  <a:cubicBezTo>
                    <a:pt x="6749" y="3541"/>
                    <a:pt x="6882" y="3716"/>
                    <a:pt x="6882" y="3930"/>
                  </a:cubicBezTo>
                  <a:cubicBezTo>
                    <a:pt x="6882" y="4144"/>
                    <a:pt x="6716" y="4311"/>
                    <a:pt x="6501" y="4311"/>
                  </a:cubicBezTo>
                  <a:lnTo>
                    <a:pt x="4715" y="4311"/>
                  </a:lnTo>
                  <a:lnTo>
                    <a:pt x="5334" y="4930"/>
                  </a:lnTo>
                  <a:cubicBezTo>
                    <a:pt x="5454" y="5049"/>
                    <a:pt x="5454" y="5240"/>
                    <a:pt x="5334" y="5359"/>
                  </a:cubicBezTo>
                  <a:cubicBezTo>
                    <a:pt x="5287" y="5406"/>
                    <a:pt x="5215" y="5454"/>
                    <a:pt x="5120" y="5454"/>
                  </a:cubicBezTo>
                  <a:cubicBezTo>
                    <a:pt x="5049" y="5454"/>
                    <a:pt x="4977" y="5406"/>
                    <a:pt x="4930" y="5359"/>
                  </a:cubicBezTo>
                  <a:lnTo>
                    <a:pt x="4287" y="4739"/>
                  </a:lnTo>
                  <a:lnTo>
                    <a:pt x="4287" y="6526"/>
                  </a:lnTo>
                  <a:cubicBezTo>
                    <a:pt x="4287" y="6716"/>
                    <a:pt x="4120" y="6907"/>
                    <a:pt x="3906" y="6907"/>
                  </a:cubicBezTo>
                  <a:cubicBezTo>
                    <a:pt x="3691" y="6907"/>
                    <a:pt x="3525" y="6716"/>
                    <a:pt x="3548" y="6526"/>
                  </a:cubicBezTo>
                  <a:lnTo>
                    <a:pt x="3548" y="4739"/>
                  </a:lnTo>
                  <a:lnTo>
                    <a:pt x="2905" y="5359"/>
                  </a:lnTo>
                  <a:cubicBezTo>
                    <a:pt x="2834" y="5406"/>
                    <a:pt x="2786" y="5454"/>
                    <a:pt x="2691" y="5454"/>
                  </a:cubicBezTo>
                  <a:cubicBezTo>
                    <a:pt x="2596" y="5454"/>
                    <a:pt x="2548" y="5406"/>
                    <a:pt x="2477" y="5359"/>
                  </a:cubicBezTo>
                  <a:cubicBezTo>
                    <a:pt x="2358" y="5240"/>
                    <a:pt x="2358" y="5049"/>
                    <a:pt x="2477" y="4930"/>
                  </a:cubicBezTo>
                  <a:lnTo>
                    <a:pt x="3096" y="4311"/>
                  </a:lnTo>
                  <a:lnTo>
                    <a:pt x="1310" y="4311"/>
                  </a:lnTo>
                  <a:cubicBezTo>
                    <a:pt x="1119" y="4311"/>
                    <a:pt x="929" y="4144"/>
                    <a:pt x="929" y="3930"/>
                  </a:cubicBezTo>
                  <a:cubicBezTo>
                    <a:pt x="929" y="3715"/>
                    <a:pt x="1119" y="3549"/>
                    <a:pt x="1310" y="3549"/>
                  </a:cubicBezTo>
                  <a:lnTo>
                    <a:pt x="3096" y="3549"/>
                  </a:lnTo>
                  <a:lnTo>
                    <a:pt x="2477" y="2882"/>
                  </a:lnTo>
                  <a:cubicBezTo>
                    <a:pt x="2358" y="2763"/>
                    <a:pt x="2358" y="2596"/>
                    <a:pt x="2477" y="2477"/>
                  </a:cubicBezTo>
                  <a:cubicBezTo>
                    <a:pt x="2536" y="2418"/>
                    <a:pt x="2614" y="2388"/>
                    <a:pt x="2691" y="2388"/>
                  </a:cubicBezTo>
                  <a:cubicBezTo>
                    <a:pt x="2768" y="2388"/>
                    <a:pt x="2846" y="2418"/>
                    <a:pt x="2905" y="2477"/>
                  </a:cubicBezTo>
                  <a:lnTo>
                    <a:pt x="3548" y="3096"/>
                  </a:lnTo>
                  <a:lnTo>
                    <a:pt x="3548" y="1310"/>
                  </a:lnTo>
                  <a:cubicBezTo>
                    <a:pt x="3525" y="1096"/>
                    <a:pt x="3691" y="905"/>
                    <a:pt x="3906" y="905"/>
                  </a:cubicBezTo>
                  <a:close/>
                  <a:moveTo>
                    <a:pt x="3906" y="0"/>
                  </a:moveTo>
                  <a:cubicBezTo>
                    <a:pt x="1762" y="0"/>
                    <a:pt x="0" y="1763"/>
                    <a:pt x="0" y="3906"/>
                  </a:cubicBezTo>
                  <a:cubicBezTo>
                    <a:pt x="0" y="6049"/>
                    <a:pt x="1762" y="7788"/>
                    <a:pt x="3906" y="7788"/>
                  </a:cubicBezTo>
                  <a:cubicBezTo>
                    <a:pt x="6049" y="7788"/>
                    <a:pt x="7811" y="6049"/>
                    <a:pt x="7811" y="3906"/>
                  </a:cubicBezTo>
                  <a:cubicBezTo>
                    <a:pt x="7811" y="1763"/>
                    <a:pt x="6049" y="0"/>
                    <a:pt x="3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pic>
        <p:nvPicPr>
          <p:cNvPr id="802" name="Google Shape;802;p51"/>
          <p:cNvPicPr preferRelativeResize="0"/>
          <p:nvPr/>
        </p:nvPicPr>
        <p:blipFill>
          <a:blip r:embed="rId3">
            <a:alphaModFix/>
          </a:blip>
          <a:stretch>
            <a:fillRect/>
          </a:stretch>
        </p:blipFill>
        <p:spPr>
          <a:xfrm>
            <a:off x="1037575" y="1818900"/>
            <a:ext cx="1400100" cy="947525"/>
          </a:xfrm>
          <a:prstGeom prst="rect">
            <a:avLst/>
          </a:prstGeom>
          <a:noFill/>
          <a:ln>
            <a:noFill/>
          </a:ln>
        </p:spPr>
      </p:pic>
      <p:pic>
        <p:nvPicPr>
          <p:cNvPr id="803" name="Google Shape;803;p51"/>
          <p:cNvPicPr preferRelativeResize="0"/>
          <p:nvPr/>
        </p:nvPicPr>
        <p:blipFill>
          <a:blip r:embed="rId4">
            <a:alphaModFix/>
          </a:blip>
          <a:stretch>
            <a:fillRect/>
          </a:stretch>
        </p:blipFill>
        <p:spPr>
          <a:xfrm>
            <a:off x="4003675" y="1759325"/>
            <a:ext cx="1954950" cy="2584351"/>
          </a:xfrm>
          <a:prstGeom prst="rect">
            <a:avLst/>
          </a:prstGeom>
          <a:noFill/>
          <a:ln>
            <a:noFill/>
          </a:ln>
        </p:spPr>
      </p:pic>
      <p:pic>
        <p:nvPicPr>
          <p:cNvPr id="804" name="Google Shape;804;p51"/>
          <p:cNvPicPr preferRelativeResize="0"/>
          <p:nvPr/>
        </p:nvPicPr>
        <p:blipFill rotWithShape="1">
          <a:blip r:embed="rId5">
            <a:alphaModFix/>
          </a:blip>
          <a:srcRect l="47747"/>
          <a:stretch/>
        </p:blipFill>
        <p:spPr>
          <a:xfrm flipH="1">
            <a:off x="1627526" y="2229625"/>
            <a:ext cx="2207199" cy="1643751"/>
          </a:xfrm>
          <a:prstGeom prst="rect">
            <a:avLst/>
          </a:prstGeom>
          <a:noFill/>
          <a:ln>
            <a:noFill/>
          </a:ln>
        </p:spPr>
      </p:pic>
      <p:pic>
        <p:nvPicPr>
          <p:cNvPr id="805" name="Google Shape;805;p51"/>
          <p:cNvPicPr preferRelativeResize="0"/>
          <p:nvPr/>
        </p:nvPicPr>
        <p:blipFill rotWithShape="1">
          <a:blip r:embed="rId5">
            <a:alphaModFix/>
          </a:blip>
          <a:srcRect r="60060" b="13457"/>
          <a:stretch/>
        </p:blipFill>
        <p:spPr>
          <a:xfrm flipH="1">
            <a:off x="5840976" y="2642847"/>
            <a:ext cx="2207199" cy="1861053"/>
          </a:xfrm>
          <a:prstGeom prst="rect">
            <a:avLst/>
          </a:prstGeom>
          <a:noFill/>
          <a:ln>
            <a:noFill/>
          </a:ln>
        </p:spPr>
      </p:pic>
      <p:sp>
        <p:nvSpPr>
          <p:cNvPr id="806" name="Google Shape;806;p51"/>
          <p:cNvSpPr txBox="1">
            <a:spLocks noGrp="1"/>
          </p:cNvSpPr>
          <p:nvPr>
            <p:ph type="body" idx="1"/>
          </p:nvPr>
        </p:nvSpPr>
        <p:spPr>
          <a:xfrm>
            <a:off x="848075" y="1122175"/>
            <a:ext cx="7407000" cy="3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07" name="Google Shape;207;p31"/>
          <p:cNvSpPr txBox="1">
            <a:spLocks noGrp="1"/>
          </p:cNvSpPr>
          <p:nvPr>
            <p:ph type="title"/>
          </p:nvPr>
        </p:nvSpPr>
        <p:spPr>
          <a:xfrm>
            <a:off x="1382200" y="1693162"/>
            <a:ext cx="2874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a:t>
            </a:r>
            <a:endParaRPr dirty="0"/>
          </a:p>
        </p:txBody>
      </p:sp>
      <p:sp>
        <p:nvSpPr>
          <p:cNvPr id="209" name="Google Shape;209;p31"/>
          <p:cNvSpPr txBox="1">
            <a:spLocks noGrp="1"/>
          </p:cNvSpPr>
          <p:nvPr>
            <p:ph type="title" idx="2"/>
          </p:nvPr>
        </p:nvSpPr>
        <p:spPr>
          <a:xfrm>
            <a:off x="4874750" y="1693162"/>
            <a:ext cx="2874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Tools</a:t>
            </a:r>
            <a:endParaRPr dirty="0"/>
          </a:p>
        </p:txBody>
      </p:sp>
      <p:sp>
        <p:nvSpPr>
          <p:cNvPr id="211" name="Google Shape;211;p31"/>
          <p:cNvSpPr txBox="1">
            <a:spLocks noGrp="1"/>
          </p:cNvSpPr>
          <p:nvPr>
            <p:ph type="title" idx="4"/>
          </p:nvPr>
        </p:nvSpPr>
        <p:spPr>
          <a:xfrm>
            <a:off x="1382200" y="3367609"/>
            <a:ext cx="2874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Implement</a:t>
            </a:r>
            <a:endParaRPr dirty="0"/>
          </a:p>
        </p:txBody>
      </p:sp>
      <p:sp>
        <p:nvSpPr>
          <p:cNvPr id="213" name="Google Shape;213;p31"/>
          <p:cNvSpPr txBox="1">
            <a:spLocks noGrp="1"/>
          </p:cNvSpPr>
          <p:nvPr>
            <p:ph type="title" idx="6"/>
          </p:nvPr>
        </p:nvSpPr>
        <p:spPr>
          <a:xfrm>
            <a:off x="4884950" y="3367609"/>
            <a:ext cx="2853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Demo</a:t>
            </a:r>
            <a:endParaRPr dirty="0"/>
          </a:p>
        </p:txBody>
      </p:sp>
      <p:sp>
        <p:nvSpPr>
          <p:cNvPr id="215" name="Google Shape;215;p31"/>
          <p:cNvSpPr txBox="1">
            <a:spLocks noGrp="1"/>
          </p:cNvSpPr>
          <p:nvPr>
            <p:ph type="title" idx="9"/>
          </p:nvPr>
        </p:nvSpPr>
        <p:spPr>
          <a:xfrm>
            <a:off x="2423200" y="1256604"/>
            <a:ext cx="792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6" name="Google Shape;216;p31"/>
          <p:cNvSpPr txBox="1">
            <a:spLocks noGrp="1"/>
          </p:cNvSpPr>
          <p:nvPr>
            <p:ph type="title" idx="13"/>
          </p:nvPr>
        </p:nvSpPr>
        <p:spPr>
          <a:xfrm>
            <a:off x="2423200" y="2944275"/>
            <a:ext cx="792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7" name="Google Shape;217;p31"/>
          <p:cNvSpPr txBox="1">
            <a:spLocks noGrp="1"/>
          </p:cNvSpPr>
          <p:nvPr>
            <p:ph type="title" idx="14"/>
          </p:nvPr>
        </p:nvSpPr>
        <p:spPr>
          <a:xfrm>
            <a:off x="5915750" y="1256604"/>
            <a:ext cx="792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8" name="Google Shape;218;p31"/>
          <p:cNvSpPr txBox="1">
            <a:spLocks noGrp="1"/>
          </p:cNvSpPr>
          <p:nvPr>
            <p:ph type="title" idx="15"/>
          </p:nvPr>
        </p:nvSpPr>
        <p:spPr>
          <a:xfrm>
            <a:off x="5915750" y="2933626"/>
            <a:ext cx="7923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cxnSp>
        <p:nvCxnSpPr>
          <p:cNvPr id="219" name="Google Shape;219;p31"/>
          <p:cNvCxnSpPr/>
          <p:nvPr/>
        </p:nvCxnSpPr>
        <p:spPr>
          <a:xfrm>
            <a:off x="2176450" y="2227150"/>
            <a:ext cx="1285800" cy="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31"/>
          <p:cNvCxnSpPr/>
          <p:nvPr/>
        </p:nvCxnSpPr>
        <p:spPr>
          <a:xfrm>
            <a:off x="5669000" y="2220850"/>
            <a:ext cx="1285800" cy="0"/>
          </a:xfrm>
          <a:prstGeom prst="straightConnector1">
            <a:avLst/>
          </a:prstGeom>
          <a:noFill/>
          <a:ln w="9525" cap="flat" cmpd="sng">
            <a:solidFill>
              <a:schemeClr val="dk1"/>
            </a:solidFill>
            <a:prstDash val="solid"/>
            <a:round/>
            <a:headEnd type="none" w="med" len="med"/>
            <a:tailEnd type="none" w="med" len="med"/>
          </a:ln>
        </p:spPr>
      </p:cxnSp>
      <p:cxnSp>
        <p:nvCxnSpPr>
          <p:cNvPr id="221" name="Google Shape;221;p31"/>
          <p:cNvCxnSpPr/>
          <p:nvPr/>
        </p:nvCxnSpPr>
        <p:spPr>
          <a:xfrm>
            <a:off x="2111775" y="3912250"/>
            <a:ext cx="1285800" cy="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31"/>
          <p:cNvCxnSpPr/>
          <p:nvPr/>
        </p:nvCxnSpPr>
        <p:spPr>
          <a:xfrm>
            <a:off x="5604325" y="3905950"/>
            <a:ext cx="1285800" cy="0"/>
          </a:xfrm>
          <a:prstGeom prst="straightConnector1">
            <a:avLst/>
          </a:prstGeom>
          <a:noFill/>
          <a:ln w="9525"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A3903A9-3BBB-43CB-A9CD-C904BA9CD5B3}"/>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451602AB-D493-4228-8AD2-D5356C347AF5}"/>
              </a:ext>
            </a:extLst>
          </p:cNvPr>
          <p:cNvSpPr>
            <a:spLocks noGrp="1"/>
          </p:cNvSpPr>
          <p:nvPr>
            <p:ph type="subTitle" idx="5"/>
          </p:nvPr>
        </p:nvSpPr>
        <p:spPr/>
        <p:txBody>
          <a:bodyPr/>
          <a:lstStyle/>
          <a:p>
            <a:endParaRPr lang="en-US"/>
          </a:p>
        </p:txBody>
      </p:sp>
      <p:sp>
        <p:nvSpPr>
          <p:cNvPr id="7" name="Subtitle 6">
            <a:extLst>
              <a:ext uri="{FF2B5EF4-FFF2-40B4-BE49-F238E27FC236}">
                <a16:creationId xmlns:a16="http://schemas.microsoft.com/office/drawing/2014/main" id="{E9BA96D7-0903-402D-9C20-70B2C7BE3AF5}"/>
              </a:ext>
            </a:extLst>
          </p:cNvPr>
          <p:cNvSpPr>
            <a:spLocks noGrp="1"/>
          </p:cNvSpPr>
          <p:nvPr>
            <p:ph type="subTitle" idx="7"/>
          </p:nvPr>
        </p:nvSpPr>
        <p:spPr/>
        <p:txBody>
          <a:bodyPr/>
          <a:lstStyle/>
          <a:p>
            <a:endParaRPr lang="en-US"/>
          </a:p>
        </p:txBody>
      </p:sp>
      <p:sp>
        <p:nvSpPr>
          <p:cNvPr id="9" name="Subtitle 8">
            <a:extLst>
              <a:ext uri="{FF2B5EF4-FFF2-40B4-BE49-F238E27FC236}">
                <a16:creationId xmlns:a16="http://schemas.microsoft.com/office/drawing/2014/main" id="{9186FCA4-7C38-446A-90F5-7421FDF4D3EC}"/>
              </a:ext>
            </a:extLst>
          </p:cNvPr>
          <p:cNvSpPr>
            <a:spLocks noGrp="1"/>
          </p:cNvSpPr>
          <p:nvPr>
            <p:ph type="subTitle" idx="3"/>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812" name="Google Shape;812;p52"/>
          <p:cNvSpPr txBox="1">
            <a:spLocks noGrp="1"/>
          </p:cNvSpPr>
          <p:nvPr>
            <p:ph type="body" idx="1"/>
          </p:nvPr>
        </p:nvSpPr>
        <p:spPr>
          <a:xfrm>
            <a:off x="848075" y="1122175"/>
            <a:ext cx="7407000" cy="33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Here’s an assortment of alternative resources whose style fits the one of this template</a:t>
            </a:r>
            <a:br>
              <a:rPr lang="en">
                <a:solidFill>
                  <a:schemeClr val="dk2"/>
                </a:solidFill>
              </a:rPr>
            </a:br>
            <a:endParaRPr>
              <a:solidFill>
                <a:schemeClr val="dk2"/>
              </a:solidFill>
            </a:endParaRPr>
          </a:p>
          <a:p>
            <a:pPr marL="0" lvl="0" indent="0" algn="l" rtl="0">
              <a:spcBef>
                <a:spcPts val="0"/>
              </a:spcBef>
              <a:spcAft>
                <a:spcPts val="0"/>
              </a:spcAft>
              <a:buNone/>
            </a:pPr>
            <a:r>
              <a:rPr lang="en" b="1">
                <a:solidFill>
                  <a:schemeClr val="dk2"/>
                </a:solidFill>
                <a:latin typeface="Playfair Display"/>
                <a:ea typeface="Playfair Display"/>
                <a:cs typeface="Playfair Display"/>
                <a:sym typeface="Playfair Display"/>
              </a:rPr>
              <a:t>Photos:</a:t>
            </a:r>
            <a:endParaRPr b="1">
              <a:solidFill>
                <a:schemeClr val="dk2"/>
              </a:solidFill>
              <a:latin typeface="Playfair Display"/>
              <a:ea typeface="Playfair Display"/>
              <a:cs typeface="Playfair Display"/>
              <a:sym typeface="Playfair Display"/>
            </a:endParaRPr>
          </a:p>
          <a:p>
            <a:pPr marL="0" lvl="0" indent="0" algn="l" rtl="0">
              <a:spcBef>
                <a:spcPts val="0"/>
              </a:spcBef>
              <a:spcAft>
                <a:spcPts val="0"/>
              </a:spcAft>
              <a:buNone/>
            </a:pPr>
            <a:endParaRPr b="1">
              <a:solidFill>
                <a:schemeClr val="dk2"/>
              </a:solidFill>
              <a:latin typeface="Playfair Display"/>
              <a:ea typeface="Playfair Display"/>
              <a:cs typeface="Playfair Display"/>
              <a:sym typeface="Playfair Display"/>
            </a:endParaRPr>
          </a:p>
          <a:p>
            <a:pPr marL="457200" lvl="0" indent="-317500" algn="l" rtl="0">
              <a:spcBef>
                <a:spcPts val="0"/>
              </a:spcBef>
              <a:spcAft>
                <a:spcPts val="0"/>
              </a:spcAft>
              <a:buSzPts val="1400"/>
              <a:buFont typeface="Raleway"/>
              <a:buChar char="●"/>
            </a:pPr>
            <a:r>
              <a:rPr lang="en">
                <a:solidFill>
                  <a:schemeClr val="dk2"/>
                </a:solidFill>
                <a:uFill>
                  <a:noFill/>
                </a:uFill>
                <a:hlinkClick r:id="rId3">
                  <a:extLst>
                    <a:ext uri="{A12FA001-AC4F-418D-AE19-62706E023703}">
                      <ahyp:hlinkClr xmlns:ahyp="http://schemas.microsoft.com/office/drawing/2018/hyperlinkcolor" val="tx"/>
                    </a:ext>
                  </a:extLst>
                </a:hlinkClick>
              </a:rPr>
              <a:t>Spruce tree on a mountain hill covered with snow</a:t>
            </a:r>
            <a:endParaRPr>
              <a:solidFill>
                <a:schemeClr val="dk2"/>
              </a:solidFill>
            </a:endParaRPr>
          </a:p>
          <a:p>
            <a:pPr marL="457200" lvl="0" indent="-317500" algn="l" rtl="0">
              <a:spcBef>
                <a:spcPts val="0"/>
              </a:spcBef>
              <a:spcAft>
                <a:spcPts val="0"/>
              </a:spcAft>
              <a:buSzPts val="1400"/>
              <a:buChar char="●"/>
            </a:pPr>
            <a:r>
              <a:rPr lang="en">
                <a:solidFill>
                  <a:schemeClr val="dk2"/>
                </a:solidFill>
                <a:uFill>
                  <a:noFill/>
                </a:uFill>
                <a:hlinkClick r:id="rId4">
                  <a:extLst>
                    <a:ext uri="{A12FA001-AC4F-418D-AE19-62706E023703}">
                      <ahyp:hlinkClr xmlns:ahyp="http://schemas.microsoft.com/office/drawing/2018/hyperlinkcolor" val="tx"/>
                    </a:ext>
                  </a:extLst>
                </a:hlinkClick>
              </a:rPr>
              <a:t>Snowy mountain landscape against blue sky</a:t>
            </a:r>
            <a:endParaRPr>
              <a:solidFill>
                <a:schemeClr val="dk2"/>
              </a:solidFill>
            </a:endParaRPr>
          </a:p>
          <a:p>
            <a:pPr marL="457200" lvl="0" indent="-317500" algn="l" rtl="0">
              <a:spcBef>
                <a:spcPts val="0"/>
              </a:spcBef>
              <a:spcAft>
                <a:spcPts val="0"/>
              </a:spcAft>
              <a:buSzPts val="1400"/>
              <a:buChar char="●"/>
            </a:pPr>
            <a:r>
              <a:rPr lang="en">
                <a:solidFill>
                  <a:schemeClr val="dk2"/>
                </a:solidFill>
                <a:uFill>
                  <a:noFill/>
                </a:uFill>
                <a:hlinkClick r:id="rId5">
                  <a:extLst>
                    <a:ext uri="{A12FA001-AC4F-418D-AE19-62706E023703}">
                      <ahyp:hlinkClr xmlns:ahyp="http://schemas.microsoft.com/office/drawing/2018/hyperlinkcolor" val="tx"/>
                    </a:ext>
                  </a:extLst>
                </a:hlinkClick>
              </a:rPr>
              <a:t>An overhead view of snow covered trees in winter</a:t>
            </a:r>
            <a:endParaRPr>
              <a:solidFill>
                <a:schemeClr val="dk2"/>
              </a:solidFill>
            </a:endParaRPr>
          </a:p>
          <a:p>
            <a:pPr marL="0" lvl="0" indent="0" algn="l" rtl="0">
              <a:spcBef>
                <a:spcPts val="0"/>
              </a:spcBef>
              <a:spcAft>
                <a:spcPts val="0"/>
              </a:spcAft>
              <a:buNone/>
            </a:pPr>
            <a:endParaRPr b="1">
              <a:solidFill>
                <a:schemeClr val="dk2"/>
              </a:solidFill>
            </a:endParaRPr>
          </a:p>
          <a:p>
            <a:pPr marL="0" lvl="0" indent="0" algn="l" rtl="0">
              <a:spcBef>
                <a:spcPts val="0"/>
              </a:spcBef>
              <a:spcAft>
                <a:spcPts val="0"/>
              </a:spcAft>
              <a:buNone/>
            </a:pPr>
            <a:r>
              <a:rPr lang="en" b="1">
                <a:solidFill>
                  <a:schemeClr val="dk2"/>
                </a:solidFill>
                <a:latin typeface="Playfair Display"/>
                <a:ea typeface="Playfair Display"/>
                <a:cs typeface="Playfair Display"/>
                <a:sym typeface="Playfair Display"/>
              </a:rPr>
              <a:t>Vectors:</a:t>
            </a:r>
            <a:endParaRPr b="1">
              <a:solidFill>
                <a:schemeClr val="dk2"/>
              </a:solidFill>
              <a:latin typeface="Playfair Display"/>
              <a:ea typeface="Playfair Display"/>
              <a:cs typeface="Playfair Display"/>
              <a:sym typeface="Playfair Display"/>
            </a:endParaRPr>
          </a:p>
          <a:p>
            <a:pPr marL="0" lvl="0" indent="0" algn="l" rtl="0">
              <a:spcBef>
                <a:spcPts val="0"/>
              </a:spcBef>
              <a:spcAft>
                <a:spcPts val="0"/>
              </a:spcAft>
              <a:buNone/>
            </a:pPr>
            <a:endParaRPr b="1">
              <a:solidFill>
                <a:schemeClr val="dk2"/>
              </a:solidFill>
              <a:latin typeface="Playfair Display"/>
              <a:ea typeface="Playfair Display"/>
              <a:cs typeface="Playfair Display"/>
              <a:sym typeface="Playfair Display"/>
            </a:endParaRPr>
          </a:p>
          <a:p>
            <a:pPr marL="457200" lvl="0" indent="-317500" algn="l" rtl="0">
              <a:spcBef>
                <a:spcPts val="0"/>
              </a:spcBef>
              <a:spcAft>
                <a:spcPts val="0"/>
              </a:spcAft>
              <a:buSzPts val="1400"/>
              <a:buFont typeface="Raleway"/>
              <a:buChar char="●"/>
            </a:pPr>
            <a:r>
              <a:rPr lang="en">
                <a:solidFill>
                  <a:schemeClr val="dk2"/>
                </a:solidFill>
                <a:uFill>
                  <a:noFill/>
                </a:uFill>
                <a:hlinkClick r:id="rId6">
                  <a:extLst>
                    <a:ext uri="{A12FA001-AC4F-418D-AE19-62706E023703}">
                      <ahyp:hlinkClr xmlns:ahyp="http://schemas.microsoft.com/office/drawing/2018/hyperlinkcolor" val="tx"/>
                    </a:ext>
                  </a:extLst>
                </a:hlinkClick>
              </a:rPr>
              <a:t>Mountains and branches of trees winter landscape</a:t>
            </a:r>
            <a:endParaRPr>
              <a:solidFill>
                <a:schemeClr val="dk2"/>
              </a:solidFill>
            </a:endParaRPr>
          </a:p>
          <a:p>
            <a:pPr marL="457200" lvl="0" indent="-317500" algn="l" rtl="0">
              <a:spcBef>
                <a:spcPts val="0"/>
              </a:spcBef>
              <a:spcAft>
                <a:spcPts val="0"/>
              </a:spcAft>
              <a:buSzPts val="1400"/>
              <a:buChar char="●"/>
            </a:pPr>
            <a:r>
              <a:rPr lang="en">
                <a:solidFill>
                  <a:schemeClr val="dk2"/>
                </a:solidFill>
                <a:uFill>
                  <a:noFill/>
                </a:uFill>
                <a:hlinkClick r:id="rId7">
                  <a:extLst>
                    <a:ext uri="{A12FA001-AC4F-418D-AE19-62706E023703}">
                      <ahyp:hlinkClr xmlns:ahyp="http://schemas.microsoft.com/office/drawing/2018/hyperlinkcolor" val="tx"/>
                    </a:ext>
                  </a:extLst>
                </a:hlinkClick>
              </a:rPr>
              <a:t>Lake and trees winter landscape</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b="1">
                <a:solidFill>
                  <a:schemeClr val="dk2"/>
                </a:solidFill>
                <a:latin typeface="Playfair Display"/>
                <a:ea typeface="Playfair Display"/>
                <a:cs typeface="Playfair Display"/>
                <a:sym typeface="Playfair Display"/>
              </a:rPr>
              <a:t>Icons:</a:t>
            </a:r>
            <a:endParaRPr b="1">
              <a:solidFill>
                <a:schemeClr val="dk2"/>
              </a:solidFill>
              <a:latin typeface="Playfair Display"/>
              <a:ea typeface="Playfair Display"/>
              <a:cs typeface="Playfair Display"/>
              <a:sym typeface="Playfair Display"/>
            </a:endParaRPr>
          </a:p>
          <a:p>
            <a:pPr marL="457200" lvl="0" indent="-317500" algn="l" rtl="0">
              <a:spcBef>
                <a:spcPts val="0"/>
              </a:spcBef>
              <a:spcAft>
                <a:spcPts val="0"/>
              </a:spcAft>
              <a:buSzPts val="1400"/>
              <a:buChar char="●"/>
            </a:pPr>
            <a:r>
              <a:rPr lang="en">
                <a:solidFill>
                  <a:schemeClr val="dk2"/>
                </a:solidFill>
                <a:uFill>
                  <a:noFill/>
                </a:uFill>
                <a:hlinkClick r:id="rId8">
                  <a:extLst>
                    <a:ext uri="{A12FA001-AC4F-418D-AE19-62706E023703}">
                      <ahyp:hlinkClr xmlns:ahyp="http://schemas.microsoft.com/office/drawing/2018/hyperlinkcolor" val="tx"/>
                    </a:ext>
                  </a:extLst>
                </a:hlinkClick>
              </a:rPr>
              <a:t>Icon Pack: Outdoor Activities</a:t>
            </a:r>
            <a:endParaRPr>
              <a:solidFill>
                <a:schemeClr val="dk2"/>
              </a:solidFill>
            </a:endParaRPr>
          </a:p>
          <a:p>
            <a:pPr marL="457200" lvl="0" indent="0" algn="l" rtl="0">
              <a:spcBef>
                <a:spcPts val="0"/>
              </a:spcBef>
              <a:spcAft>
                <a:spcPts val="0"/>
              </a:spcAft>
              <a:buNone/>
            </a:pP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
        <p:cNvGrpSpPr/>
        <p:nvPr/>
      </p:nvGrpSpPr>
      <p:grpSpPr>
        <a:xfrm>
          <a:off x="0" y="0"/>
          <a:ext cx="0" cy="0"/>
          <a:chOff x="0" y="0"/>
          <a:chExt cx="0" cy="0"/>
        </a:xfrm>
      </p:grpSpPr>
      <p:sp>
        <p:nvSpPr>
          <p:cNvPr id="817" name="Google Shape;817;p5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818" name="Google Shape;818;p5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a:t>
            </a:r>
            <a:r>
              <a:rPr lang="en" sz="1100">
                <a:solidFill>
                  <a:srgbClr val="FFFFFF"/>
                </a:solidFill>
              </a:rPr>
              <a:t> </a:t>
            </a:r>
            <a:r>
              <a:rPr lang="en" sz="1000">
                <a:solidFill>
                  <a:srgbClr val="FFFFFF"/>
                </a:solidFill>
              </a:rPr>
              <a:t>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19" name="Google Shape;819;p5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3"/>
        <p:cNvGrpSpPr/>
        <p:nvPr/>
      </p:nvGrpSpPr>
      <p:grpSpPr>
        <a:xfrm>
          <a:off x="0" y="0"/>
          <a:ext cx="0" cy="0"/>
          <a:chOff x="0" y="0"/>
          <a:chExt cx="0" cy="0"/>
        </a:xfrm>
      </p:grpSpPr>
      <p:sp>
        <p:nvSpPr>
          <p:cNvPr id="824" name="Google Shape;824;p5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825" name="Google Shape;825;p5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a:t>
            </a:r>
            <a:r>
              <a:rPr lang="en" sz="1100">
                <a:solidFill>
                  <a:srgbClr val="FFFFFF"/>
                </a:solidFill>
              </a:rPr>
              <a:t> </a:t>
            </a:r>
            <a:r>
              <a:rPr lang="en" sz="1000">
                <a:solidFill>
                  <a:srgbClr val="FFFFFF"/>
                </a:solidFill>
              </a:rPr>
              <a:t>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26" name="Google Shape;826;p5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0"/>
        <p:cNvGrpSpPr/>
        <p:nvPr/>
      </p:nvGrpSpPr>
      <p:grpSpPr>
        <a:xfrm>
          <a:off x="0" y="0"/>
          <a:ext cx="0" cy="0"/>
          <a:chOff x="0" y="0"/>
          <a:chExt cx="0" cy="0"/>
        </a:xfrm>
      </p:grpSpPr>
      <p:sp>
        <p:nvSpPr>
          <p:cNvPr id="831" name="Google Shape;831;p5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832" name="Google Shape;832;p5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Playfair Display</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https://fonts.google.com/specimen/Playfair+Display</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Raleway</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https://fonts.google.com/specimen/Raleway</a:t>
            </a:r>
            <a:r>
              <a:rPr lang="en" sz="1100">
                <a:solidFill>
                  <a:srgbClr val="FFFFFF"/>
                </a:solidFill>
              </a:rPr>
              <a:t>)</a:t>
            </a:r>
            <a:endParaRPr sz="1100">
              <a:solidFill>
                <a:srgbClr val="FFFFFF"/>
              </a:solidFill>
            </a:endParaRPr>
          </a:p>
        </p:txBody>
      </p:sp>
      <p:sp>
        <p:nvSpPr>
          <p:cNvPr id="833" name="Google Shape;833;p55"/>
          <p:cNvSpPr/>
          <p:nvPr/>
        </p:nvSpPr>
        <p:spPr>
          <a:xfrm>
            <a:off x="2052650" y="3216825"/>
            <a:ext cx="791400" cy="754200"/>
          </a:xfrm>
          <a:prstGeom prst="roundRect">
            <a:avLst>
              <a:gd name="adj" fmla="val 16667"/>
            </a:avLst>
          </a:prstGeom>
          <a:solidFill>
            <a:srgbClr val="001C2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3114470" y="32168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4176289" y="3216825"/>
            <a:ext cx="791400" cy="754200"/>
          </a:xfrm>
          <a:prstGeom prst="roundRect">
            <a:avLst>
              <a:gd name="adj" fmla="val 16667"/>
            </a:avLst>
          </a:prstGeom>
          <a:solidFill>
            <a:srgbClr val="4D4D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5"/>
          <p:cNvSpPr txBox="1"/>
          <p:nvPr/>
        </p:nvSpPr>
        <p:spPr>
          <a:xfrm>
            <a:off x="2052650"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#001c25</a:t>
            </a:r>
            <a:endParaRPr sz="1000">
              <a:solidFill>
                <a:srgbClr val="FFFFFF"/>
              </a:solidFill>
            </a:endParaRPr>
          </a:p>
        </p:txBody>
      </p:sp>
      <p:sp>
        <p:nvSpPr>
          <p:cNvPr id="837" name="Google Shape;837;p55"/>
          <p:cNvSpPr txBox="1"/>
          <p:nvPr/>
        </p:nvSpPr>
        <p:spPr>
          <a:xfrm>
            <a:off x="3114475"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838" name="Google Shape;838;p55"/>
          <p:cNvSpPr txBox="1"/>
          <p:nvPr/>
        </p:nvSpPr>
        <p:spPr>
          <a:xfrm>
            <a:off x="4176300"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#4d4d4d</a:t>
            </a:r>
            <a:endParaRPr sz="1000">
              <a:solidFill>
                <a:srgbClr val="FFFFFF"/>
              </a:solidFill>
            </a:endParaRPr>
          </a:p>
        </p:txBody>
      </p:sp>
      <p:sp>
        <p:nvSpPr>
          <p:cNvPr id="839" name="Google Shape;839;p55"/>
          <p:cNvSpPr/>
          <p:nvPr/>
        </p:nvSpPr>
        <p:spPr>
          <a:xfrm>
            <a:off x="5238125" y="3216825"/>
            <a:ext cx="791400" cy="754200"/>
          </a:xfrm>
          <a:prstGeom prst="roundRect">
            <a:avLst>
              <a:gd name="adj" fmla="val 16667"/>
            </a:avLst>
          </a:prstGeom>
          <a:solidFill>
            <a:srgbClr val="7A7A7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5"/>
          <p:cNvSpPr txBox="1"/>
          <p:nvPr/>
        </p:nvSpPr>
        <p:spPr>
          <a:xfrm>
            <a:off x="5238125"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#7a7a7a</a:t>
            </a:r>
            <a:endParaRPr sz="1000">
              <a:solidFill>
                <a:srgbClr val="FFFFFF"/>
              </a:solidFill>
            </a:endParaRPr>
          </a:p>
        </p:txBody>
      </p:sp>
      <p:sp>
        <p:nvSpPr>
          <p:cNvPr id="841" name="Google Shape;841;p5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842" name="Google Shape;842;p55"/>
          <p:cNvSpPr/>
          <p:nvPr/>
        </p:nvSpPr>
        <p:spPr>
          <a:xfrm>
            <a:off x="6299950" y="3216825"/>
            <a:ext cx="791400" cy="754200"/>
          </a:xfrm>
          <a:prstGeom prst="roundRect">
            <a:avLst>
              <a:gd name="adj" fmla="val 16667"/>
            </a:avLst>
          </a:prstGeom>
          <a:solidFill>
            <a:srgbClr val="263D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txBox="1"/>
          <p:nvPr/>
        </p:nvSpPr>
        <p:spPr>
          <a:xfrm>
            <a:off x="6299950" y="33738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#263d63</a:t>
            </a:r>
            <a:endParaRPr sz="1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
        <p:cNvGrpSpPr/>
        <p:nvPr/>
      </p:nvGrpSpPr>
      <p:grpSpPr>
        <a:xfrm>
          <a:off x="0" y="0"/>
          <a:ext cx="0" cy="0"/>
          <a:chOff x="0" y="0"/>
          <a:chExt cx="0" cy="0"/>
        </a:xfrm>
      </p:grpSpPr>
      <p:sp>
        <p:nvSpPr>
          <p:cNvPr id="848" name="Google Shape;848;p5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849" name="Google Shape;849;p5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850" name="Google Shape;850;p5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851" name="Google Shape;851;p5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852" name="Google Shape;852;p5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853" name="Google Shape;853;p5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854" name="Google Shape;854;p5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855" name="Google Shape;855;p5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856" name="Google Shape;856;p5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857" name="Google Shape;857;p5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858" name="Google Shape;858;p5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859" name="Google Shape;859;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3"/>
        <p:cNvGrpSpPr/>
        <p:nvPr/>
      </p:nvGrpSpPr>
      <p:grpSpPr>
        <a:xfrm>
          <a:off x="0" y="0"/>
          <a:ext cx="0" cy="0"/>
          <a:chOff x="0" y="0"/>
          <a:chExt cx="0" cy="0"/>
        </a:xfrm>
      </p:grpSpPr>
      <p:grpSp>
        <p:nvGrpSpPr>
          <p:cNvPr id="864" name="Google Shape;864;p57"/>
          <p:cNvGrpSpPr/>
          <p:nvPr/>
        </p:nvGrpSpPr>
        <p:grpSpPr>
          <a:xfrm>
            <a:off x="5082708" y="3095784"/>
            <a:ext cx="442841" cy="514271"/>
            <a:chOff x="4727025" y="1332775"/>
            <a:chExt cx="59900" cy="69625"/>
          </a:xfrm>
        </p:grpSpPr>
        <p:sp>
          <p:nvSpPr>
            <p:cNvPr id="865" name="Google Shape;865;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57"/>
          <p:cNvGrpSpPr/>
          <p:nvPr/>
        </p:nvGrpSpPr>
        <p:grpSpPr>
          <a:xfrm>
            <a:off x="5758025" y="2343272"/>
            <a:ext cx="500909" cy="500899"/>
            <a:chOff x="4820425" y="1329900"/>
            <a:chExt cx="70175" cy="70350"/>
          </a:xfrm>
        </p:grpSpPr>
        <p:sp>
          <p:nvSpPr>
            <p:cNvPr id="868" name="Google Shape;868;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57"/>
          <p:cNvGrpSpPr/>
          <p:nvPr/>
        </p:nvGrpSpPr>
        <p:grpSpPr>
          <a:xfrm>
            <a:off x="6410648" y="2355062"/>
            <a:ext cx="538135" cy="493119"/>
            <a:chOff x="4903200" y="1331525"/>
            <a:chExt cx="73575" cy="67425"/>
          </a:xfrm>
        </p:grpSpPr>
        <p:sp>
          <p:nvSpPr>
            <p:cNvPr id="873" name="Google Shape;873;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74" name="Google Shape;874;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7"/>
          <p:cNvGrpSpPr/>
          <p:nvPr/>
        </p:nvGrpSpPr>
        <p:grpSpPr>
          <a:xfrm>
            <a:off x="5670599" y="3097040"/>
            <a:ext cx="544563" cy="511895"/>
            <a:chOff x="4815575" y="1416800"/>
            <a:chExt cx="73750" cy="71400"/>
          </a:xfrm>
        </p:grpSpPr>
        <p:sp>
          <p:nvSpPr>
            <p:cNvPr id="876" name="Google Shape;876;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7"/>
          <p:cNvGrpSpPr/>
          <p:nvPr/>
        </p:nvGrpSpPr>
        <p:grpSpPr>
          <a:xfrm>
            <a:off x="6367224" y="3096746"/>
            <a:ext cx="602914" cy="512477"/>
            <a:chOff x="4902475" y="1418875"/>
            <a:chExt cx="74500" cy="63775"/>
          </a:xfrm>
        </p:grpSpPr>
        <p:sp>
          <p:nvSpPr>
            <p:cNvPr id="880" name="Google Shape;880;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57"/>
          <p:cNvGrpSpPr/>
          <p:nvPr/>
        </p:nvGrpSpPr>
        <p:grpSpPr>
          <a:xfrm>
            <a:off x="5783096" y="3835985"/>
            <a:ext cx="515391" cy="525699"/>
            <a:chOff x="4818100" y="1507675"/>
            <a:chExt cx="71225" cy="71625"/>
          </a:xfrm>
        </p:grpSpPr>
        <p:sp>
          <p:nvSpPr>
            <p:cNvPr id="883" name="Google Shape;883;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57"/>
          <p:cNvGrpSpPr/>
          <p:nvPr/>
        </p:nvGrpSpPr>
        <p:grpSpPr>
          <a:xfrm>
            <a:off x="5121199" y="3857517"/>
            <a:ext cx="522956" cy="489869"/>
            <a:chOff x="4721450" y="1509475"/>
            <a:chExt cx="79350" cy="74325"/>
          </a:xfrm>
        </p:grpSpPr>
        <p:sp>
          <p:nvSpPr>
            <p:cNvPr id="888" name="Google Shape;888;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7"/>
          <p:cNvGrpSpPr/>
          <p:nvPr/>
        </p:nvGrpSpPr>
        <p:grpSpPr>
          <a:xfrm>
            <a:off x="6444441" y="3837269"/>
            <a:ext cx="525704" cy="535436"/>
            <a:chOff x="4906800" y="1507500"/>
            <a:chExt cx="70350" cy="71075"/>
          </a:xfrm>
        </p:grpSpPr>
        <p:sp>
          <p:nvSpPr>
            <p:cNvPr id="893" name="Google Shape;893;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7"/>
          <p:cNvGrpSpPr/>
          <p:nvPr/>
        </p:nvGrpSpPr>
        <p:grpSpPr>
          <a:xfrm>
            <a:off x="4477263" y="2343250"/>
            <a:ext cx="508054" cy="508095"/>
            <a:chOff x="3736598" y="2170606"/>
            <a:chExt cx="404889" cy="404889"/>
          </a:xfrm>
        </p:grpSpPr>
        <p:sp>
          <p:nvSpPr>
            <p:cNvPr id="899" name="Google Shape;899;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57"/>
          <p:cNvGrpSpPr/>
          <p:nvPr/>
        </p:nvGrpSpPr>
        <p:grpSpPr>
          <a:xfrm>
            <a:off x="3765303" y="2343345"/>
            <a:ext cx="575790" cy="507904"/>
            <a:chOff x="3161917" y="2170682"/>
            <a:chExt cx="458870" cy="404737"/>
          </a:xfrm>
        </p:grpSpPr>
        <p:sp>
          <p:nvSpPr>
            <p:cNvPr id="904" name="Google Shape;904;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05" name="Google Shape;905;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57"/>
          <p:cNvGrpSpPr/>
          <p:nvPr/>
        </p:nvGrpSpPr>
        <p:grpSpPr>
          <a:xfrm>
            <a:off x="3792833" y="3103717"/>
            <a:ext cx="520730" cy="498567"/>
            <a:chOff x="3179914" y="2889488"/>
            <a:chExt cx="422876" cy="404911"/>
          </a:xfrm>
        </p:grpSpPr>
        <p:sp>
          <p:nvSpPr>
            <p:cNvPr id="908" name="Google Shape;908;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7"/>
          <p:cNvGrpSpPr/>
          <p:nvPr/>
        </p:nvGrpSpPr>
        <p:grpSpPr>
          <a:xfrm>
            <a:off x="4421513" y="3103677"/>
            <a:ext cx="516145" cy="498648"/>
            <a:chOff x="3729467" y="2889422"/>
            <a:chExt cx="419153" cy="404977"/>
          </a:xfrm>
        </p:grpSpPr>
        <p:sp>
          <p:nvSpPr>
            <p:cNvPr id="915" name="Google Shape;915;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5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57"/>
          <p:cNvGrpSpPr/>
          <p:nvPr/>
        </p:nvGrpSpPr>
        <p:grpSpPr>
          <a:xfrm>
            <a:off x="7141841" y="2550562"/>
            <a:ext cx="166473" cy="141497"/>
            <a:chOff x="4660325" y="1866850"/>
            <a:chExt cx="68350" cy="58100"/>
          </a:xfrm>
        </p:grpSpPr>
        <p:sp>
          <p:nvSpPr>
            <p:cNvPr id="927" name="Google Shape;927;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7"/>
          <p:cNvGrpSpPr/>
          <p:nvPr/>
        </p:nvGrpSpPr>
        <p:grpSpPr>
          <a:xfrm>
            <a:off x="7451186" y="2576286"/>
            <a:ext cx="162515" cy="90049"/>
            <a:chOff x="4791775" y="1877500"/>
            <a:chExt cx="66725" cy="36975"/>
          </a:xfrm>
        </p:grpSpPr>
        <p:sp>
          <p:nvSpPr>
            <p:cNvPr id="930" name="Google Shape;930;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57"/>
          <p:cNvGrpSpPr/>
          <p:nvPr/>
        </p:nvGrpSpPr>
        <p:grpSpPr>
          <a:xfrm>
            <a:off x="7772899" y="2576286"/>
            <a:ext cx="144979" cy="90049"/>
            <a:chOff x="4923925" y="1877500"/>
            <a:chExt cx="59525" cy="36975"/>
          </a:xfrm>
        </p:grpSpPr>
        <p:sp>
          <p:nvSpPr>
            <p:cNvPr id="933" name="Google Shape;933;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57"/>
          <p:cNvGrpSpPr/>
          <p:nvPr/>
        </p:nvGrpSpPr>
        <p:grpSpPr>
          <a:xfrm>
            <a:off x="8067390" y="2558477"/>
            <a:ext cx="141447" cy="125667"/>
            <a:chOff x="5058450" y="1870100"/>
            <a:chExt cx="58075" cy="51600"/>
          </a:xfrm>
        </p:grpSpPr>
        <p:sp>
          <p:nvSpPr>
            <p:cNvPr id="936" name="Google Shape;936;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7"/>
          <p:cNvGrpSpPr/>
          <p:nvPr/>
        </p:nvGrpSpPr>
        <p:grpSpPr>
          <a:xfrm>
            <a:off x="7481905" y="2980885"/>
            <a:ext cx="101077" cy="107645"/>
            <a:chOff x="4811425" y="2065025"/>
            <a:chExt cx="41500" cy="44200"/>
          </a:xfrm>
        </p:grpSpPr>
        <p:sp>
          <p:nvSpPr>
            <p:cNvPr id="939" name="Google Shape;939;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57"/>
          <p:cNvGrpSpPr/>
          <p:nvPr/>
        </p:nvGrpSpPr>
        <p:grpSpPr>
          <a:xfrm>
            <a:off x="7774342" y="2981098"/>
            <a:ext cx="120867" cy="107218"/>
            <a:chOff x="4929875" y="2065025"/>
            <a:chExt cx="49625" cy="44025"/>
          </a:xfrm>
        </p:grpSpPr>
        <p:sp>
          <p:nvSpPr>
            <p:cNvPr id="942" name="Google Shape;942;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57"/>
          <p:cNvGrpSpPr/>
          <p:nvPr/>
        </p:nvGrpSpPr>
        <p:grpSpPr>
          <a:xfrm>
            <a:off x="8103011" y="2984112"/>
            <a:ext cx="70206" cy="101191"/>
            <a:chOff x="5083925" y="2066350"/>
            <a:chExt cx="28825" cy="41550"/>
          </a:xfrm>
        </p:grpSpPr>
        <p:sp>
          <p:nvSpPr>
            <p:cNvPr id="945" name="Google Shape;945;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57"/>
          <p:cNvGrpSpPr/>
          <p:nvPr/>
        </p:nvGrpSpPr>
        <p:grpSpPr>
          <a:xfrm>
            <a:off x="7134565" y="2999759"/>
            <a:ext cx="181026" cy="69896"/>
            <a:chOff x="4659775" y="2072775"/>
            <a:chExt cx="74325" cy="28700"/>
          </a:xfrm>
        </p:grpSpPr>
        <p:sp>
          <p:nvSpPr>
            <p:cNvPr id="948" name="Google Shape;948;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57"/>
          <p:cNvGrpSpPr/>
          <p:nvPr/>
        </p:nvGrpSpPr>
        <p:grpSpPr>
          <a:xfrm>
            <a:off x="8054421" y="2790324"/>
            <a:ext cx="167387" cy="89197"/>
            <a:chOff x="4662475" y="1976500"/>
            <a:chExt cx="68725" cy="36625"/>
          </a:xfrm>
        </p:grpSpPr>
        <p:sp>
          <p:nvSpPr>
            <p:cNvPr id="952" name="Google Shape;952;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7"/>
          <p:cNvGrpSpPr/>
          <p:nvPr/>
        </p:nvGrpSpPr>
        <p:grpSpPr>
          <a:xfrm>
            <a:off x="7751326" y="2793764"/>
            <a:ext cx="166899" cy="82317"/>
            <a:chOff x="4920150" y="1977875"/>
            <a:chExt cx="68525" cy="33800"/>
          </a:xfrm>
        </p:grpSpPr>
        <p:sp>
          <p:nvSpPr>
            <p:cNvPr id="956" name="Google Shape;956;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7"/>
          <p:cNvGrpSpPr/>
          <p:nvPr/>
        </p:nvGrpSpPr>
        <p:grpSpPr>
          <a:xfrm>
            <a:off x="7162483" y="3197682"/>
            <a:ext cx="125190" cy="127859"/>
            <a:chOff x="4676550" y="2160575"/>
            <a:chExt cx="51400" cy="52500"/>
          </a:xfrm>
        </p:grpSpPr>
        <p:sp>
          <p:nvSpPr>
            <p:cNvPr id="960" name="Google Shape;960;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7"/>
          <p:cNvGrpSpPr/>
          <p:nvPr/>
        </p:nvGrpSpPr>
        <p:grpSpPr>
          <a:xfrm>
            <a:off x="7459741" y="3204714"/>
            <a:ext cx="145405" cy="113794"/>
            <a:chOff x="4768325" y="2163475"/>
            <a:chExt cx="59700" cy="46725"/>
          </a:xfrm>
        </p:grpSpPr>
        <p:sp>
          <p:nvSpPr>
            <p:cNvPr id="964" name="Google Shape;964;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57"/>
          <p:cNvGrpSpPr/>
          <p:nvPr/>
        </p:nvGrpSpPr>
        <p:grpSpPr>
          <a:xfrm>
            <a:off x="7476059" y="3459808"/>
            <a:ext cx="112768" cy="106853"/>
            <a:chOff x="4768575" y="2253950"/>
            <a:chExt cx="46300" cy="43875"/>
          </a:xfrm>
        </p:grpSpPr>
        <p:sp>
          <p:nvSpPr>
            <p:cNvPr id="973" name="Google Shape;973;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7"/>
          <p:cNvGrpSpPr/>
          <p:nvPr/>
        </p:nvGrpSpPr>
        <p:grpSpPr>
          <a:xfrm>
            <a:off x="7775682" y="3948834"/>
            <a:ext cx="118187" cy="146246"/>
            <a:chOff x="4960900" y="2433225"/>
            <a:chExt cx="48525" cy="60050"/>
          </a:xfrm>
        </p:grpSpPr>
        <p:sp>
          <p:nvSpPr>
            <p:cNvPr id="976" name="Google Shape;976;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57"/>
          <p:cNvGrpSpPr/>
          <p:nvPr/>
        </p:nvGrpSpPr>
        <p:grpSpPr>
          <a:xfrm>
            <a:off x="7464247" y="4212895"/>
            <a:ext cx="136394" cy="143810"/>
            <a:chOff x="4854075" y="2527625"/>
            <a:chExt cx="56000" cy="59050"/>
          </a:xfrm>
        </p:grpSpPr>
        <p:sp>
          <p:nvSpPr>
            <p:cNvPr id="979" name="Google Shape;979;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5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 name="Google Shape;984;p57"/>
          <p:cNvGrpSpPr/>
          <p:nvPr/>
        </p:nvGrpSpPr>
        <p:grpSpPr>
          <a:xfrm>
            <a:off x="8088458" y="3676639"/>
            <a:ext cx="99312" cy="160797"/>
            <a:chOff x="5059700" y="2334775"/>
            <a:chExt cx="40775" cy="66025"/>
          </a:xfrm>
        </p:grpSpPr>
        <p:sp>
          <p:nvSpPr>
            <p:cNvPr id="985" name="Google Shape;985;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57"/>
          <p:cNvGrpSpPr/>
          <p:nvPr/>
        </p:nvGrpSpPr>
        <p:grpSpPr>
          <a:xfrm>
            <a:off x="8045622" y="3941771"/>
            <a:ext cx="184984" cy="160371"/>
            <a:chOff x="5037700" y="2430325"/>
            <a:chExt cx="75950" cy="65850"/>
          </a:xfrm>
        </p:grpSpPr>
        <p:sp>
          <p:nvSpPr>
            <p:cNvPr id="995" name="Google Shape;995;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57"/>
          <p:cNvGrpSpPr/>
          <p:nvPr/>
        </p:nvGrpSpPr>
        <p:grpSpPr>
          <a:xfrm>
            <a:off x="7465128" y="3708223"/>
            <a:ext cx="173014" cy="97629"/>
            <a:chOff x="4756975" y="2341800"/>
            <a:chExt cx="91975" cy="51925"/>
          </a:xfrm>
        </p:grpSpPr>
        <p:sp>
          <p:nvSpPr>
            <p:cNvPr id="998" name="Google Shape;998;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57"/>
          <p:cNvGrpSpPr/>
          <p:nvPr/>
        </p:nvGrpSpPr>
        <p:grpSpPr>
          <a:xfrm>
            <a:off x="7732065" y="4196920"/>
            <a:ext cx="212497" cy="175761"/>
            <a:chOff x="4943575" y="2516350"/>
            <a:chExt cx="98675" cy="81700"/>
          </a:xfrm>
        </p:grpSpPr>
        <p:sp>
          <p:nvSpPr>
            <p:cNvPr id="1019" name="Google Shape;1019;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57"/>
          <p:cNvGrpSpPr/>
          <p:nvPr/>
        </p:nvGrpSpPr>
        <p:grpSpPr>
          <a:xfrm>
            <a:off x="1990126" y="3423163"/>
            <a:ext cx="965351" cy="134611"/>
            <a:chOff x="4411970" y="2962952"/>
            <a:chExt cx="706544" cy="104212"/>
          </a:xfrm>
        </p:grpSpPr>
        <p:sp>
          <p:nvSpPr>
            <p:cNvPr id="1098" name="Google Shape;1098;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7"/>
          <p:cNvGrpSpPr/>
          <p:nvPr/>
        </p:nvGrpSpPr>
        <p:grpSpPr>
          <a:xfrm>
            <a:off x="1990126" y="3012077"/>
            <a:ext cx="960158" cy="289172"/>
            <a:chOff x="4411970" y="2726085"/>
            <a:chExt cx="643107" cy="193659"/>
          </a:xfrm>
        </p:grpSpPr>
        <p:sp>
          <p:nvSpPr>
            <p:cNvPr id="1103" name="Google Shape;1103;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57"/>
          <p:cNvGrpSpPr/>
          <p:nvPr/>
        </p:nvGrpSpPr>
        <p:grpSpPr>
          <a:xfrm>
            <a:off x="993018" y="3278187"/>
            <a:ext cx="833173" cy="259209"/>
            <a:chOff x="4411970" y="4340222"/>
            <a:chExt cx="779467" cy="242683"/>
          </a:xfrm>
        </p:grpSpPr>
        <p:sp>
          <p:nvSpPr>
            <p:cNvPr id="1107" name="Google Shape;1107;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57"/>
          <p:cNvGrpSpPr/>
          <p:nvPr/>
        </p:nvGrpSpPr>
        <p:grpSpPr>
          <a:xfrm>
            <a:off x="1990126" y="2673933"/>
            <a:ext cx="965160" cy="216230"/>
            <a:chOff x="4411970" y="2468674"/>
            <a:chExt cx="747317" cy="167425"/>
          </a:xfrm>
        </p:grpSpPr>
        <p:sp>
          <p:nvSpPr>
            <p:cNvPr id="1111" name="Google Shape;1111;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57"/>
          <p:cNvGrpSpPr/>
          <p:nvPr/>
        </p:nvGrpSpPr>
        <p:grpSpPr>
          <a:xfrm>
            <a:off x="988873" y="2578650"/>
            <a:ext cx="810451" cy="319148"/>
            <a:chOff x="4411970" y="3686602"/>
            <a:chExt cx="797845" cy="314215"/>
          </a:xfrm>
        </p:grpSpPr>
        <p:sp>
          <p:nvSpPr>
            <p:cNvPr id="1114" name="Google Shape;1114;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5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57"/>
          <p:cNvGrpSpPr/>
          <p:nvPr/>
        </p:nvGrpSpPr>
        <p:grpSpPr>
          <a:xfrm>
            <a:off x="988970" y="2333174"/>
            <a:ext cx="1970333" cy="208784"/>
            <a:chOff x="6336019" y="3733725"/>
            <a:chExt cx="2566206" cy="351310"/>
          </a:xfrm>
        </p:grpSpPr>
        <p:sp>
          <p:nvSpPr>
            <p:cNvPr id="1121" name="Google Shape;1121;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7"/>
          <p:cNvGrpSpPr/>
          <p:nvPr/>
        </p:nvGrpSpPr>
        <p:grpSpPr>
          <a:xfrm>
            <a:off x="1990126" y="3940729"/>
            <a:ext cx="946551" cy="153200"/>
            <a:chOff x="4404545" y="3301592"/>
            <a:chExt cx="782403" cy="129272"/>
          </a:xfrm>
        </p:grpSpPr>
        <p:sp>
          <p:nvSpPr>
            <p:cNvPr id="1126" name="Google Shape;1126;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57"/>
          <p:cNvGrpSpPr/>
          <p:nvPr/>
        </p:nvGrpSpPr>
        <p:grpSpPr>
          <a:xfrm>
            <a:off x="1990126" y="3679688"/>
            <a:ext cx="962257" cy="139127"/>
            <a:chOff x="4411970" y="3131459"/>
            <a:chExt cx="710520" cy="117397"/>
          </a:xfrm>
        </p:grpSpPr>
        <p:sp>
          <p:nvSpPr>
            <p:cNvPr id="1129" name="Google Shape;1129;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5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57"/>
          <p:cNvGrpSpPr/>
          <p:nvPr/>
        </p:nvGrpSpPr>
        <p:grpSpPr>
          <a:xfrm>
            <a:off x="990271" y="3614482"/>
            <a:ext cx="823838" cy="458988"/>
            <a:chOff x="4411970" y="1801825"/>
            <a:chExt cx="734586" cy="409262"/>
          </a:xfrm>
        </p:grpSpPr>
        <p:sp>
          <p:nvSpPr>
            <p:cNvPr id="1133" name="Google Shape;1133;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7"/>
          <p:cNvGrpSpPr/>
          <p:nvPr/>
        </p:nvGrpSpPr>
        <p:grpSpPr>
          <a:xfrm>
            <a:off x="990271" y="4162908"/>
            <a:ext cx="856348" cy="212039"/>
            <a:chOff x="4411970" y="2233974"/>
            <a:chExt cx="763574" cy="189068"/>
          </a:xfrm>
        </p:grpSpPr>
        <p:sp>
          <p:nvSpPr>
            <p:cNvPr id="1136" name="Google Shape;1136;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7"/>
          <p:cNvGrpSpPr/>
          <p:nvPr/>
        </p:nvGrpSpPr>
        <p:grpSpPr>
          <a:xfrm>
            <a:off x="3100467" y="2338244"/>
            <a:ext cx="511602" cy="511602"/>
            <a:chOff x="5681300" y="2527788"/>
            <a:chExt cx="805800" cy="805800"/>
          </a:xfrm>
        </p:grpSpPr>
        <p:sp>
          <p:nvSpPr>
            <p:cNvPr id="1139" name="Google Shape;1139;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7"/>
          <p:cNvGrpSpPr/>
          <p:nvPr/>
        </p:nvGrpSpPr>
        <p:grpSpPr>
          <a:xfrm>
            <a:off x="3097662" y="3104827"/>
            <a:ext cx="513021" cy="512935"/>
            <a:chOff x="4049800" y="640400"/>
            <a:chExt cx="858900" cy="858900"/>
          </a:xfrm>
        </p:grpSpPr>
        <p:sp>
          <p:nvSpPr>
            <p:cNvPr id="1142" name="Google Shape;1142;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7"/>
          <p:cNvGrpSpPr/>
          <p:nvPr/>
        </p:nvGrpSpPr>
        <p:grpSpPr>
          <a:xfrm>
            <a:off x="3014861" y="3756719"/>
            <a:ext cx="686489" cy="686585"/>
            <a:chOff x="5080188" y="927900"/>
            <a:chExt cx="961200" cy="961200"/>
          </a:xfrm>
        </p:grpSpPr>
        <p:sp>
          <p:nvSpPr>
            <p:cNvPr id="1145" name="Google Shape;1145;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7"/>
          <p:cNvGrpSpPr/>
          <p:nvPr/>
        </p:nvGrpSpPr>
        <p:grpSpPr>
          <a:xfrm>
            <a:off x="3798012" y="3849448"/>
            <a:ext cx="510373" cy="510937"/>
            <a:chOff x="7508249" y="1522825"/>
            <a:chExt cx="1326332" cy="1322987"/>
          </a:xfrm>
        </p:grpSpPr>
        <p:sp>
          <p:nvSpPr>
            <p:cNvPr id="1154" name="Google Shape;1154;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57"/>
          <p:cNvGrpSpPr/>
          <p:nvPr/>
        </p:nvGrpSpPr>
        <p:grpSpPr>
          <a:xfrm>
            <a:off x="4489605" y="3850853"/>
            <a:ext cx="492652" cy="503348"/>
            <a:chOff x="6039282" y="1042577"/>
            <a:chExt cx="734315" cy="731929"/>
          </a:xfrm>
        </p:grpSpPr>
        <p:sp>
          <p:nvSpPr>
            <p:cNvPr id="1165" name="Google Shape;1165;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7"/>
          <p:cNvGrpSpPr/>
          <p:nvPr/>
        </p:nvGrpSpPr>
        <p:grpSpPr>
          <a:xfrm>
            <a:off x="5130019" y="2346894"/>
            <a:ext cx="483304" cy="504902"/>
            <a:chOff x="1825800" y="1651625"/>
            <a:chExt cx="568125" cy="591775"/>
          </a:xfrm>
        </p:grpSpPr>
        <p:sp>
          <p:nvSpPr>
            <p:cNvPr id="1187" name="Google Shape;1187;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3" name="Google Shape;1193;p5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198" name="Google Shape;1198;p5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grpSp>
        <p:nvGrpSpPr>
          <p:cNvPr id="1203" name="Google Shape;1203;p58"/>
          <p:cNvGrpSpPr/>
          <p:nvPr/>
        </p:nvGrpSpPr>
        <p:grpSpPr>
          <a:xfrm>
            <a:off x="722058" y="957091"/>
            <a:ext cx="2492868" cy="1379876"/>
            <a:chOff x="2654821" y="2311071"/>
            <a:chExt cx="2279715" cy="1262120"/>
          </a:xfrm>
        </p:grpSpPr>
        <p:grpSp>
          <p:nvGrpSpPr>
            <p:cNvPr id="1204" name="Google Shape;1204;p58"/>
            <p:cNvGrpSpPr/>
            <p:nvPr/>
          </p:nvGrpSpPr>
          <p:grpSpPr>
            <a:xfrm>
              <a:off x="4034269" y="2840745"/>
              <a:ext cx="40212" cy="36437"/>
              <a:chOff x="4293400" y="2574725"/>
              <a:chExt cx="84425" cy="80100"/>
            </a:xfrm>
          </p:grpSpPr>
          <p:sp>
            <p:nvSpPr>
              <p:cNvPr id="1205" name="Google Shape;1205;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06" name="Google Shape;1206;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58"/>
            <p:cNvGrpSpPr/>
            <p:nvPr/>
          </p:nvGrpSpPr>
          <p:grpSpPr>
            <a:xfrm>
              <a:off x="3894606" y="2334874"/>
              <a:ext cx="913198" cy="518984"/>
              <a:chOff x="4000175" y="1462675"/>
              <a:chExt cx="1917275" cy="1140875"/>
            </a:xfrm>
          </p:grpSpPr>
          <p:sp>
            <p:nvSpPr>
              <p:cNvPr id="1208" name="Google Shape;1208;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09" name="Google Shape;1209;p58"/>
              <p:cNvGrpSpPr/>
              <p:nvPr/>
            </p:nvGrpSpPr>
            <p:grpSpPr>
              <a:xfrm>
                <a:off x="4000175" y="1462675"/>
                <a:ext cx="1917275" cy="1140875"/>
                <a:chOff x="4000175" y="1462675"/>
                <a:chExt cx="1917275" cy="1140875"/>
              </a:xfrm>
            </p:grpSpPr>
            <p:sp>
              <p:nvSpPr>
                <p:cNvPr id="1210" name="Google Shape;1210;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11" name="Google Shape;1211;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5" name="Google Shape;1215;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6" name="Google Shape;1216;p58"/>
            <p:cNvGrpSpPr/>
            <p:nvPr/>
          </p:nvGrpSpPr>
          <p:grpSpPr>
            <a:xfrm>
              <a:off x="3875768" y="2846704"/>
              <a:ext cx="44796" cy="47366"/>
              <a:chOff x="3960625" y="2587825"/>
              <a:chExt cx="94050" cy="104125"/>
            </a:xfrm>
          </p:grpSpPr>
          <p:sp>
            <p:nvSpPr>
              <p:cNvPr id="1217" name="Google Shape;1217;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18" name="Google Shape;1218;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58"/>
            <p:cNvGrpSpPr/>
            <p:nvPr/>
          </p:nvGrpSpPr>
          <p:grpSpPr>
            <a:xfrm>
              <a:off x="3782759" y="2807162"/>
              <a:ext cx="82686" cy="85487"/>
              <a:chOff x="3765350" y="2500900"/>
              <a:chExt cx="173600" cy="187925"/>
            </a:xfrm>
          </p:grpSpPr>
          <p:sp>
            <p:nvSpPr>
              <p:cNvPr id="1220" name="Google Shape;1220;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21" name="Google Shape;1221;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58"/>
            <p:cNvGrpSpPr/>
            <p:nvPr/>
          </p:nvGrpSpPr>
          <p:grpSpPr>
            <a:xfrm>
              <a:off x="3775674" y="2798496"/>
              <a:ext cx="40545" cy="23564"/>
              <a:chOff x="3750475" y="2481850"/>
              <a:chExt cx="85125" cy="51800"/>
            </a:xfrm>
          </p:grpSpPr>
          <p:sp>
            <p:nvSpPr>
              <p:cNvPr id="1227" name="Google Shape;1227;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29" name="Google Shape;1229;p58"/>
            <p:cNvGrpSpPr/>
            <p:nvPr/>
          </p:nvGrpSpPr>
          <p:grpSpPr>
            <a:xfrm>
              <a:off x="3716946" y="2776024"/>
              <a:ext cx="81971" cy="76912"/>
              <a:chOff x="3627175" y="2432450"/>
              <a:chExt cx="172100" cy="169075"/>
            </a:xfrm>
          </p:grpSpPr>
          <p:sp>
            <p:nvSpPr>
              <p:cNvPr id="1230" name="Google Shape;1230;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32" name="Google Shape;1232;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33" name="Google Shape;1233;p58"/>
            <p:cNvGrpSpPr/>
            <p:nvPr/>
          </p:nvGrpSpPr>
          <p:grpSpPr>
            <a:xfrm>
              <a:off x="3685682" y="2845624"/>
              <a:ext cx="29311" cy="45055"/>
              <a:chOff x="3561536" y="2585450"/>
              <a:chExt cx="61539" cy="99045"/>
            </a:xfrm>
          </p:grpSpPr>
          <p:sp>
            <p:nvSpPr>
              <p:cNvPr id="1234" name="Google Shape;1234;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36" name="Google Shape;1236;p58"/>
            <p:cNvGrpSpPr/>
            <p:nvPr/>
          </p:nvGrpSpPr>
          <p:grpSpPr>
            <a:xfrm>
              <a:off x="3849905" y="2572252"/>
              <a:ext cx="74339" cy="119559"/>
              <a:chOff x="3906325" y="1984500"/>
              <a:chExt cx="156075" cy="262825"/>
            </a:xfrm>
          </p:grpSpPr>
          <p:sp>
            <p:nvSpPr>
              <p:cNvPr id="1237" name="Google Shape;1237;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38" name="Google Shape;1238;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8"/>
            <p:cNvGrpSpPr/>
            <p:nvPr/>
          </p:nvGrpSpPr>
          <p:grpSpPr>
            <a:xfrm>
              <a:off x="2654821" y="2414345"/>
              <a:ext cx="667570" cy="558731"/>
              <a:chOff x="1397225" y="1637375"/>
              <a:chExt cx="1401575" cy="1228250"/>
            </a:xfrm>
          </p:grpSpPr>
          <p:sp>
            <p:nvSpPr>
              <p:cNvPr id="1240" name="Google Shape;1240;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41" name="Google Shape;1241;p58"/>
              <p:cNvGrpSpPr/>
              <p:nvPr/>
            </p:nvGrpSpPr>
            <p:grpSpPr>
              <a:xfrm>
                <a:off x="1397225" y="1637375"/>
                <a:ext cx="1398775" cy="1228250"/>
                <a:chOff x="1397225" y="1637375"/>
                <a:chExt cx="1398775" cy="1228250"/>
              </a:xfrm>
            </p:grpSpPr>
            <p:sp>
              <p:nvSpPr>
                <p:cNvPr id="1242" name="Google Shape;1242;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4" name="Google Shape;1244;p58"/>
            <p:cNvGrpSpPr/>
            <p:nvPr/>
          </p:nvGrpSpPr>
          <p:grpSpPr>
            <a:xfrm>
              <a:off x="3230417" y="3103734"/>
              <a:ext cx="282982" cy="280332"/>
              <a:chOff x="2605700" y="3152850"/>
              <a:chExt cx="594125" cy="616250"/>
            </a:xfrm>
          </p:grpSpPr>
          <p:sp>
            <p:nvSpPr>
              <p:cNvPr id="1245" name="Google Shape;1245;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46" name="Google Shape;1246;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247" name="Google Shape;1247;p58"/>
            <p:cNvGrpSpPr/>
            <p:nvPr/>
          </p:nvGrpSpPr>
          <p:grpSpPr>
            <a:xfrm>
              <a:off x="3265985" y="3226989"/>
              <a:ext cx="87151" cy="346202"/>
              <a:chOff x="2680375" y="3423800"/>
              <a:chExt cx="182975" cy="761050"/>
            </a:xfrm>
          </p:grpSpPr>
          <p:sp>
            <p:nvSpPr>
              <p:cNvPr id="1248" name="Google Shape;1248;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49" name="Google Shape;1249;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58"/>
            <p:cNvGrpSpPr/>
            <p:nvPr/>
          </p:nvGrpSpPr>
          <p:grpSpPr>
            <a:xfrm>
              <a:off x="3855466" y="3289811"/>
              <a:ext cx="112514" cy="94210"/>
              <a:chOff x="3918000" y="3561900"/>
              <a:chExt cx="236225" cy="207100"/>
            </a:xfrm>
          </p:grpSpPr>
          <p:sp>
            <p:nvSpPr>
              <p:cNvPr id="1251" name="Google Shape;1251;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52" name="Google Shape;1252;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56" name="Google Shape;1256;p58"/>
            <p:cNvGrpSpPr/>
            <p:nvPr/>
          </p:nvGrpSpPr>
          <p:grpSpPr>
            <a:xfrm>
              <a:off x="2905224" y="2311071"/>
              <a:ext cx="596721" cy="528992"/>
              <a:chOff x="1922950" y="1410350"/>
              <a:chExt cx="1252825" cy="1162875"/>
            </a:xfrm>
          </p:grpSpPr>
          <p:sp>
            <p:nvSpPr>
              <p:cNvPr id="1257" name="Google Shape;1257;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73" name="Google Shape;1273;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93" name="Google Shape;1293;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4" name="Google Shape;1294;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58"/>
            <p:cNvGrpSpPr/>
            <p:nvPr/>
          </p:nvGrpSpPr>
          <p:grpSpPr>
            <a:xfrm>
              <a:off x="3280929" y="3294542"/>
              <a:ext cx="109894" cy="272224"/>
              <a:chOff x="2711750" y="3572300"/>
              <a:chExt cx="230725" cy="598425"/>
            </a:xfrm>
          </p:grpSpPr>
          <p:sp>
            <p:nvSpPr>
              <p:cNvPr id="1296" name="Google Shape;1296;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 name="Google Shape;1299;p58"/>
            <p:cNvGrpSpPr/>
            <p:nvPr/>
          </p:nvGrpSpPr>
          <p:grpSpPr>
            <a:xfrm>
              <a:off x="3790439" y="2408636"/>
              <a:ext cx="73017" cy="75684"/>
              <a:chOff x="3781475" y="1624825"/>
              <a:chExt cx="153300" cy="166375"/>
            </a:xfrm>
          </p:grpSpPr>
          <p:sp>
            <p:nvSpPr>
              <p:cNvPr id="1300" name="Google Shape;1300;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58"/>
            <p:cNvGrpSpPr/>
            <p:nvPr/>
          </p:nvGrpSpPr>
          <p:grpSpPr>
            <a:xfrm>
              <a:off x="4403342" y="3107749"/>
              <a:ext cx="316680" cy="101374"/>
              <a:chOff x="5068275" y="3161675"/>
              <a:chExt cx="664875" cy="222850"/>
            </a:xfrm>
          </p:grpSpPr>
          <p:sp>
            <p:nvSpPr>
              <p:cNvPr id="1312" name="Google Shape;1312;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58"/>
            <p:cNvGrpSpPr/>
            <p:nvPr/>
          </p:nvGrpSpPr>
          <p:grpSpPr>
            <a:xfrm>
              <a:off x="3697513" y="2707266"/>
              <a:ext cx="59549" cy="79733"/>
              <a:chOff x="3586375" y="2281300"/>
              <a:chExt cx="125025" cy="175275"/>
            </a:xfrm>
          </p:grpSpPr>
          <p:sp>
            <p:nvSpPr>
              <p:cNvPr id="1346" name="Google Shape;1346;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58"/>
            <p:cNvGrpSpPr/>
            <p:nvPr/>
          </p:nvGrpSpPr>
          <p:grpSpPr>
            <a:xfrm>
              <a:off x="4513224" y="3221724"/>
              <a:ext cx="274563" cy="280321"/>
              <a:chOff x="5298975" y="3412225"/>
              <a:chExt cx="576450" cy="616225"/>
            </a:xfrm>
          </p:grpSpPr>
          <p:sp>
            <p:nvSpPr>
              <p:cNvPr id="1350" name="Google Shape;1350;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1" name="Google Shape;1351;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8"/>
            <p:cNvGrpSpPr/>
            <p:nvPr/>
          </p:nvGrpSpPr>
          <p:grpSpPr>
            <a:xfrm>
              <a:off x="4824403" y="3421846"/>
              <a:ext cx="110132" cy="130647"/>
              <a:chOff x="5952300" y="3852150"/>
              <a:chExt cx="231225" cy="287200"/>
            </a:xfrm>
          </p:grpSpPr>
          <p:sp>
            <p:nvSpPr>
              <p:cNvPr id="1353" name="Google Shape;1353;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58"/>
            <p:cNvGrpSpPr/>
            <p:nvPr/>
          </p:nvGrpSpPr>
          <p:grpSpPr>
            <a:xfrm>
              <a:off x="4295710" y="3079670"/>
              <a:ext cx="14968" cy="27135"/>
              <a:chOff x="4842300" y="3099950"/>
              <a:chExt cx="31425" cy="59650"/>
            </a:xfrm>
          </p:grpSpPr>
          <p:sp>
            <p:nvSpPr>
              <p:cNvPr id="1364" name="Google Shape;1364;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58"/>
            <p:cNvGrpSpPr/>
            <p:nvPr/>
          </p:nvGrpSpPr>
          <p:grpSpPr>
            <a:xfrm>
              <a:off x="3831056" y="2816010"/>
              <a:ext cx="37378" cy="27612"/>
              <a:chOff x="3866750" y="2520350"/>
              <a:chExt cx="78475" cy="60700"/>
            </a:xfrm>
          </p:grpSpPr>
          <p:sp>
            <p:nvSpPr>
              <p:cNvPr id="1377" name="Google Shape;1377;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8" name="Google Shape;1398;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10" name="Google Shape;1410;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58"/>
            <p:cNvGrpSpPr/>
            <p:nvPr/>
          </p:nvGrpSpPr>
          <p:grpSpPr>
            <a:xfrm>
              <a:off x="3632736" y="3051591"/>
              <a:ext cx="63288" cy="45217"/>
              <a:chOff x="3450375" y="3038225"/>
              <a:chExt cx="132875" cy="99400"/>
            </a:xfrm>
          </p:grpSpPr>
          <p:sp>
            <p:nvSpPr>
              <p:cNvPr id="1424" name="Google Shape;1424;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35" name="Google Shape;1435;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45" name="Google Shape;1445;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51" name="Google Shape;1451;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58"/>
          <p:cNvGrpSpPr/>
          <p:nvPr/>
        </p:nvGrpSpPr>
        <p:grpSpPr>
          <a:xfrm>
            <a:off x="3530618" y="1021765"/>
            <a:ext cx="2078182" cy="1366558"/>
            <a:chOff x="235800" y="830650"/>
            <a:chExt cx="6978450" cy="4588844"/>
          </a:xfrm>
        </p:grpSpPr>
        <p:sp>
          <p:nvSpPr>
            <p:cNvPr id="1462" name="Google Shape;1462;p5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58"/>
          <p:cNvGrpSpPr/>
          <p:nvPr/>
        </p:nvGrpSpPr>
        <p:grpSpPr>
          <a:xfrm>
            <a:off x="719115" y="2852867"/>
            <a:ext cx="2622876" cy="1333540"/>
            <a:chOff x="238125" y="1038125"/>
            <a:chExt cx="7146800" cy="3633625"/>
          </a:xfrm>
        </p:grpSpPr>
        <p:sp>
          <p:nvSpPr>
            <p:cNvPr id="1469" name="Google Shape;1469;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3041;p58"/>
          <p:cNvGrpSpPr/>
          <p:nvPr/>
        </p:nvGrpSpPr>
        <p:grpSpPr>
          <a:xfrm>
            <a:off x="5834043" y="994977"/>
            <a:ext cx="2590840" cy="1380235"/>
            <a:chOff x="233350" y="949250"/>
            <a:chExt cx="7137300" cy="3802300"/>
          </a:xfrm>
        </p:grpSpPr>
        <p:sp>
          <p:nvSpPr>
            <p:cNvPr id="3042" name="Google Shape;3042;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58"/>
          <p:cNvGrpSpPr/>
          <p:nvPr/>
        </p:nvGrpSpPr>
        <p:grpSpPr>
          <a:xfrm>
            <a:off x="7648472" y="3039750"/>
            <a:ext cx="104231" cy="320340"/>
            <a:chOff x="7564426" y="3224343"/>
            <a:chExt cx="119985" cy="368801"/>
          </a:xfrm>
        </p:grpSpPr>
        <p:sp>
          <p:nvSpPr>
            <p:cNvPr id="3094" name="Google Shape;3094;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6" name="Google Shape;3096;p58"/>
          <p:cNvGrpSpPr/>
          <p:nvPr/>
        </p:nvGrpSpPr>
        <p:grpSpPr>
          <a:xfrm>
            <a:off x="7347961" y="3033852"/>
            <a:ext cx="189489" cy="332132"/>
            <a:chOff x="8370831" y="3202002"/>
            <a:chExt cx="218129" cy="382376"/>
          </a:xfrm>
        </p:grpSpPr>
        <p:sp>
          <p:nvSpPr>
            <p:cNvPr id="3097" name="Google Shape;3097;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58"/>
          <p:cNvGrpSpPr/>
          <p:nvPr/>
        </p:nvGrpSpPr>
        <p:grpSpPr>
          <a:xfrm>
            <a:off x="8071350" y="3444984"/>
            <a:ext cx="309429" cy="267000"/>
            <a:chOff x="6742064" y="3750480"/>
            <a:chExt cx="399315" cy="344560"/>
          </a:xfrm>
        </p:grpSpPr>
        <p:sp>
          <p:nvSpPr>
            <p:cNvPr id="3100" name="Google Shape;3100;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58"/>
          <p:cNvGrpSpPr/>
          <p:nvPr/>
        </p:nvGrpSpPr>
        <p:grpSpPr>
          <a:xfrm>
            <a:off x="7610369" y="3796031"/>
            <a:ext cx="180437" cy="281608"/>
            <a:chOff x="7248525" y="3739696"/>
            <a:chExt cx="230531" cy="359790"/>
          </a:xfrm>
        </p:grpSpPr>
        <p:sp>
          <p:nvSpPr>
            <p:cNvPr id="3103" name="Google Shape;3103;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58"/>
          <p:cNvGrpSpPr/>
          <p:nvPr/>
        </p:nvGrpSpPr>
        <p:grpSpPr>
          <a:xfrm>
            <a:off x="7856288" y="3439255"/>
            <a:ext cx="162896" cy="278710"/>
            <a:chOff x="7601242" y="3729267"/>
            <a:chExt cx="222566" cy="380803"/>
          </a:xfrm>
        </p:grpSpPr>
        <p:sp>
          <p:nvSpPr>
            <p:cNvPr id="3106" name="Google Shape;3106;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8" name="Google Shape;3108;p5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9" name="Google Shape;3109;p58"/>
          <p:cNvGrpSpPr/>
          <p:nvPr/>
        </p:nvGrpSpPr>
        <p:grpSpPr>
          <a:xfrm>
            <a:off x="7345934" y="3440396"/>
            <a:ext cx="193543" cy="275990"/>
            <a:chOff x="8304647" y="3738687"/>
            <a:chExt cx="225076" cy="320956"/>
          </a:xfrm>
        </p:grpSpPr>
        <p:sp>
          <p:nvSpPr>
            <p:cNvPr id="3110" name="Google Shape;3110;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3" name="Google Shape;3113;p58"/>
          <p:cNvGrpSpPr/>
          <p:nvPr/>
        </p:nvGrpSpPr>
        <p:grpSpPr>
          <a:xfrm>
            <a:off x="7618426" y="3440396"/>
            <a:ext cx="178492" cy="275990"/>
            <a:chOff x="8615101" y="3738687"/>
            <a:chExt cx="207573" cy="320956"/>
          </a:xfrm>
        </p:grpSpPr>
        <p:sp>
          <p:nvSpPr>
            <p:cNvPr id="3114" name="Google Shape;3114;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7" name="Google Shape;3117;p5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8" name="Google Shape;3118;p58"/>
          <p:cNvGrpSpPr/>
          <p:nvPr/>
        </p:nvGrpSpPr>
        <p:grpSpPr>
          <a:xfrm>
            <a:off x="6013131" y="3561884"/>
            <a:ext cx="557670" cy="511283"/>
            <a:chOff x="6015419" y="3716859"/>
            <a:chExt cx="557671" cy="511283"/>
          </a:xfrm>
        </p:grpSpPr>
        <p:sp>
          <p:nvSpPr>
            <p:cNvPr id="3119" name="Google Shape;3119;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0" name="Google Shape;3120;p58"/>
            <p:cNvGrpSpPr/>
            <p:nvPr/>
          </p:nvGrpSpPr>
          <p:grpSpPr>
            <a:xfrm>
              <a:off x="6036094" y="3716980"/>
              <a:ext cx="529860" cy="510468"/>
              <a:chOff x="6036094" y="3716980"/>
              <a:chExt cx="529860" cy="510468"/>
            </a:xfrm>
          </p:grpSpPr>
          <p:sp>
            <p:nvSpPr>
              <p:cNvPr id="3121" name="Google Shape;3121;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1" name="Google Shape;3131;p58"/>
          <p:cNvGrpSpPr/>
          <p:nvPr/>
        </p:nvGrpSpPr>
        <p:grpSpPr>
          <a:xfrm>
            <a:off x="6642016" y="2918653"/>
            <a:ext cx="576302" cy="511871"/>
            <a:chOff x="6644304" y="3073628"/>
            <a:chExt cx="576302" cy="511871"/>
          </a:xfrm>
        </p:grpSpPr>
        <p:sp>
          <p:nvSpPr>
            <p:cNvPr id="3132" name="Google Shape;3132;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58"/>
            <p:cNvGrpSpPr/>
            <p:nvPr/>
          </p:nvGrpSpPr>
          <p:grpSpPr>
            <a:xfrm>
              <a:off x="6712169" y="3085440"/>
              <a:ext cx="481622" cy="494913"/>
              <a:chOff x="6712169" y="3085440"/>
              <a:chExt cx="481622" cy="494913"/>
            </a:xfrm>
          </p:grpSpPr>
          <p:sp>
            <p:nvSpPr>
              <p:cNvPr id="3134" name="Google Shape;3134;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9" name="Google Shape;3139;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2" name="Google Shape;3142;p5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3" name="Google Shape;3143;p58"/>
          <p:cNvGrpSpPr/>
          <p:nvPr/>
        </p:nvGrpSpPr>
        <p:grpSpPr>
          <a:xfrm>
            <a:off x="6649867" y="3561648"/>
            <a:ext cx="560631" cy="511352"/>
            <a:chOff x="6652154" y="3716623"/>
            <a:chExt cx="560631" cy="511352"/>
          </a:xfrm>
        </p:grpSpPr>
        <p:sp>
          <p:nvSpPr>
            <p:cNvPr id="3144" name="Google Shape;3144;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5" name="Google Shape;3145;p58"/>
            <p:cNvGrpSpPr/>
            <p:nvPr/>
          </p:nvGrpSpPr>
          <p:grpSpPr>
            <a:xfrm>
              <a:off x="6669657" y="3716715"/>
              <a:ext cx="466779" cy="464290"/>
              <a:chOff x="6669657" y="3716715"/>
              <a:chExt cx="466779" cy="464290"/>
            </a:xfrm>
          </p:grpSpPr>
          <p:sp>
            <p:nvSpPr>
              <p:cNvPr id="3146" name="Google Shape;3146;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9" name="Google Shape;3159;p58"/>
          <p:cNvGrpSpPr/>
          <p:nvPr/>
        </p:nvGrpSpPr>
        <p:grpSpPr>
          <a:xfrm>
            <a:off x="7843958" y="3843056"/>
            <a:ext cx="187557" cy="187557"/>
            <a:chOff x="8565775" y="671075"/>
            <a:chExt cx="441000" cy="441000"/>
          </a:xfrm>
        </p:grpSpPr>
        <p:sp>
          <p:nvSpPr>
            <p:cNvPr id="3160" name="Google Shape;3160;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2" name="Google Shape;3162;p5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4" name="Google Shape;3164;p58"/>
          <p:cNvGrpSpPr/>
          <p:nvPr/>
        </p:nvGrpSpPr>
        <p:grpSpPr>
          <a:xfrm>
            <a:off x="5997813" y="2921275"/>
            <a:ext cx="587871" cy="512373"/>
            <a:chOff x="6000100" y="3076250"/>
            <a:chExt cx="587871" cy="512373"/>
          </a:xfrm>
        </p:grpSpPr>
        <p:sp>
          <p:nvSpPr>
            <p:cNvPr id="3165" name="Google Shape;3165;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6" name="Google Shape;3166;p58"/>
            <p:cNvGrpSpPr/>
            <p:nvPr/>
          </p:nvGrpSpPr>
          <p:grpSpPr>
            <a:xfrm>
              <a:off x="6031360" y="3076713"/>
              <a:ext cx="539107" cy="480965"/>
              <a:chOff x="6031360" y="3076713"/>
              <a:chExt cx="539107" cy="480965"/>
            </a:xfrm>
          </p:grpSpPr>
          <p:sp>
            <p:nvSpPr>
              <p:cNvPr id="3167" name="Google Shape;3167;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4" name="Google Shape;3174;p58"/>
          <p:cNvGrpSpPr/>
          <p:nvPr/>
        </p:nvGrpSpPr>
        <p:grpSpPr>
          <a:xfrm>
            <a:off x="3574273" y="2854307"/>
            <a:ext cx="2241344" cy="1330656"/>
            <a:chOff x="3597785" y="3065882"/>
            <a:chExt cx="2241344" cy="1330656"/>
          </a:xfrm>
        </p:grpSpPr>
        <p:grpSp>
          <p:nvGrpSpPr>
            <p:cNvPr id="3175" name="Google Shape;3175;p58"/>
            <p:cNvGrpSpPr/>
            <p:nvPr/>
          </p:nvGrpSpPr>
          <p:grpSpPr>
            <a:xfrm>
              <a:off x="5296908" y="3937355"/>
              <a:ext cx="143198" cy="32380"/>
              <a:chOff x="5296908" y="3937355"/>
              <a:chExt cx="143198" cy="32380"/>
            </a:xfrm>
          </p:grpSpPr>
          <p:sp>
            <p:nvSpPr>
              <p:cNvPr id="3176" name="Google Shape;3176;p5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7" name="Google Shape;3177;p58"/>
              <p:cNvGrpSpPr/>
              <p:nvPr/>
            </p:nvGrpSpPr>
            <p:grpSpPr>
              <a:xfrm>
                <a:off x="5402331" y="3937355"/>
                <a:ext cx="37776" cy="32380"/>
                <a:chOff x="5402331" y="3937355"/>
                <a:chExt cx="37776" cy="32380"/>
              </a:xfrm>
            </p:grpSpPr>
            <p:sp>
              <p:nvSpPr>
                <p:cNvPr id="3178" name="Google Shape;3178;p5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8"/>
              <p:cNvGrpSpPr/>
              <p:nvPr/>
            </p:nvGrpSpPr>
            <p:grpSpPr>
              <a:xfrm>
                <a:off x="5296908" y="3937355"/>
                <a:ext cx="37783" cy="32380"/>
                <a:chOff x="5296908" y="3937355"/>
                <a:chExt cx="37783" cy="32380"/>
              </a:xfrm>
            </p:grpSpPr>
            <p:sp>
              <p:nvSpPr>
                <p:cNvPr id="3181" name="Google Shape;3181;p5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3" name="Google Shape;3183;p58"/>
            <p:cNvGrpSpPr/>
            <p:nvPr/>
          </p:nvGrpSpPr>
          <p:grpSpPr>
            <a:xfrm>
              <a:off x="4724163" y="3119631"/>
              <a:ext cx="120838" cy="84218"/>
              <a:chOff x="4724163" y="3119631"/>
              <a:chExt cx="120838" cy="84218"/>
            </a:xfrm>
          </p:grpSpPr>
          <p:grpSp>
            <p:nvGrpSpPr>
              <p:cNvPr id="3184" name="Google Shape;3184;p58"/>
              <p:cNvGrpSpPr/>
              <p:nvPr/>
            </p:nvGrpSpPr>
            <p:grpSpPr>
              <a:xfrm>
                <a:off x="4746712" y="3132773"/>
                <a:ext cx="86869" cy="56424"/>
                <a:chOff x="4746712" y="3132773"/>
                <a:chExt cx="86869" cy="56424"/>
              </a:xfrm>
            </p:grpSpPr>
            <p:sp>
              <p:nvSpPr>
                <p:cNvPr id="3185" name="Google Shape;3185;p5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58"/>
              <p:cNvGrpSpPr/>
              <p:nvPr/>
            </p:nvGrpSpPr>
            <p:grpSpPr>
              <a:xfrm>
                <a:off x="4773634" y="3143336"/>
                <a:ext cx="37776" cy="32451"/>
                <a:chOff x="4773634" y="3143336"/>
                <a:chExt cx="37776" cy="32451"/>
              </a:xfrm>
            </p:grpSpPr>
            <p:sp>
              <p:nvSpPr>
                <p:cNvPr id="3188" name="Google Shape;3188;p5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58"/>
              <p:cNvGrpSpPr/>
              <p:nvPr/>
            </p:nvGrpSpPr>
            <p:grpSpPr>
              <a:xfrm>
                <a:off x="4724163" y="3131248"/>
                <a:ext cx="37776" cy="32459"/>
                <a:chOff x="4724163" y="3131248"/>
                <a:chExt cx="37776" cy="32459"/>
              </a:xfrm>
            </p:grpSpPr>
            <p:sp>
              <p:nvSpPr>
                <p:cNvPr id="3191" name="Google Shape;3191;p5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3" name="Google Shape;3193;p58"/>
              <p:cNvGrpSpPr/>
              <p:nvPr/>
            </p:nvGrpSpPr>
            <p:grpSpPr>
              <a:xfrm>
                <a:off x="4755081" y="3176054"/>
                <a:ext cx="32357" cy="27795"/>
                <a:chOff x="4755081" y="3176054"/>
                <a:chExt cx="32357" cy="27795"/>
              </a:xfrm>
            </p:grpSpPr>
            <p:sp>
              <p:nvSpPr>
                <p:cNvPr id="3194" name="Google Shape;3194;p5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58"/>
              <p:cNvGrpSpPr/>
              <p:nvPr/>
            </p:nvGrpSpPr>
            <p:grpSpPr>
              <a:xfrm>
                <a:off x="4812550" y="3119631"/>
                <a:ext cx="32451" cy="27803"/>
                <a:chOff x="4812550" y="3119631"/>
                <a:chExt cx="32451" cy="27803"/>
              </a:xfrm>
            </p:grpSpPr>
            <p:sp>
              <p:nvSpPr>
                <p:cNvPr id="3197" name="Google Shape;3197;p5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9" name="Google Shape;3199;p58"/>
            <p:cNvGrpSpPr/>
            <p:nvPr/>
          </p:nvGrpSpPr>
          <p:grpSpPr>
            <a:xfrm>
              <a:off x="5382826" y="4027197"/>
              <a:ext cx="268967" cy="250422"/>
              <a:chOff x="5382826" y="4027197"/>
              <a:chExt cx="268967" cy="250422"/>
            </a:xfrm>
          </p:grpSpPr>
          <p:grpSp>
            <p:nvGrpSpPr>
              <p:cNvPr id="3200" name="Google Shape;3200;p58"/>
              <p:cNvGrpSpPr/>
              <p:nvPr/>
            </p:nvGrpSpPr>
            <p:grpSpPr>
              <a:xfrm>
                <a:off x="5405280" y="4042510"/>
                <a:ext cx="237570" cy="218647"/>
                <a:chOff x="5405280" y="4042510"/>
                <a:chExt cx="237570" cy="218647"/>
              </a:xfrm>
            </p:grpSpPr>
            <p:sp>
              <p:nvSpPr>
                <p:cNvPr id="3201" name="Google Shape;3201;p5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58"/>
              <p:cNvGrpSpPr/>
              <p:nvPr/>
            </p:nvGrpSpPr>
            <p:grpSpPr>
              <a:xfrm>
                <a:off x="5382826" y="4125549"/>
                <a:ext cx="37776" cy="32380"/>
                <a:chOff x="5382826" y="4125549"/>
                <a:chExt cx="37776" cy="32380"/>
              </a:xfrm>
            </p:grpSpPr>
            <p:sp>
              <p:nvSpPr>
                <p:cNvPr id="3208" name="Google Shape;3208;p5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58"/>
              <p:cNvGrpSpPr/>
              <p:nvPr/>
            </p:nvGrpSpPr>
            <p:grpSpPr>
              <a:xfrm>
                <a:off x="5475680" y="4195587"/>
                <a:ext cx="37783" cy="32364"/>
                <a:chOff x="5475680" y="4195587"/>
                <a:chExt cx="37783" cy="32364"/>
              </a:xfrm>
            </p:grpSpPr>
            <p:sp>
              <p:nvSpPr>
                <p:cNvPr id="3211" name="Google Shape;3211;p5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58"/>
              <p:cNvGrpSpPr/>
              <p:nvPr/>
            </p:nvGrpSpPr>
            <p:grpSpPr>
              <a:xfrm>
                <a:off x="5532575" y="4027197"/>
                <a:ext cx="33308" cy="32262"/>
                <a:chOff x="5532575" y="4027197"/>
                <a:chExt cx="33308" cy="32262"/>
              </a:xfrm>
            </p:grpSpPr>
            <p:sp>
              <p:nvSpPr>
                <p:cNvPr id="3214" name="Google Shape;3214;p5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6" name="Google Shape;3216;p58"/>
              <p:cNvGrpSpPr/>
              <p:nvPr/>
            </p:nvGrpSpPr>
            <p:grpSpPr>
              <a:xfrm>
                <a:off x="5590706" y="4245348"/>
                <a:ext cx="33497" cy="32270"/>
                <a:chOff x="5590706" y="4245348"/>
                <a:chExt cx="33497" cy="32270"/>
              </a:xfrm>
            </p:grpSpPr>
            <p:sp>
              <p:nvSpPr>
                <p:cNvPr id="3217" name="Google Shape;3217;p5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58"/>
              <p:cNvGrpSpPr/>
              <p:nvPr/>
            </p:nvGrpSpPr>
            <p:grpSpPr>
              <a:xfrm>
                <a:off x="5618681" y="4109677"/>
                <a:ext cx="33112" cy="32357"/>
                <a:chOff x="5618681" y="4109677"/>
                <a:chExt cx="33112" cy="32357"/>
              </a:xfrm>
            </p:grpSpPr>
            <p:sp>
              <p:nvSpPr>
                <p:cNvPr id="3220" name="Google Shape;3220;p5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58"/>
              <p:cNvGrpSpPr/>
              <p:nvPr/>
            </p:nvGrpSpPr>
            <p:grpSpPr>
              <a:xfrm>
                <a:off x="5479298" y="4128262"/>
                <a:ext cx="31405" cy="26906"/>
                <a:chOff x="5479298" y="4128262"/>
                <a:chExt cx="31405" cy="26906"/>
              </a:xfrm>
            </p:grpSpPr>
            <p:sp>
              <p:nvSpPr>
                <p:cNvPr id="3223" name="Google Shape;3223;p5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5" name="Google Shape;3225;p58"/>
              <p:cNvGrpSpPr/>
              <p:nvPr/>
            </p:nvGrpSpPr>
            <p:grpSpPr>
              <a:xfrm>
                <a:off x="5582903" y="4180116"/>
                <a:ext cx="31499" cy="26898"/>
                <a:chOff x="5582903" y="4180116"/>
                <a:chExt cx="31499" cy="26898"/>
              </a:xfrm>
            </p:grpSpPr>
            <p:sp>
              <p:nvSpPr>
                <p:cNvPr id="3226" name="Google Shape;3226;p5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8" name="Google Shape;3228;p58"/>
            <p:cNvGrpSpPr/>
            <p:nvPr/>
          </p:nvGrpSpPr>
          <p:grpSpPr>
            <a:xfrm>
              <a:off x="3977681" y="3230323"/>
              <a:ext cx="94584" cy="84085"/>
              <a:chOff x="3977681" y="3230323"/>
              <a:chExt cx="94584" cy="84085"/>
            </a:xfrm>
          </p:grpSpPr>
          <p:grpSp>
            <p:nvGrpSpPr>
              <p:cNvPr id="3229" name="Google Shape;3229;p58"/>
              <p:cNvGrpSpPr/>
              <p:nvPr/>
            </p:nvGrpSpPr>
            <p:grpSpPr>
              <a:xfrm>
                <a:off x="4000135" y="3243041"/>
                <a:ext cx="59570" cy="57186"/>
                <a:chOff x="4000135" y="3243041"/>
                <a:chExt cx="59570" cy="57186"/>
              </a:xfrm>
            </p:grpSpPr>
            <p:sp>
              <p:nvSpPr>
                <p:cNvPr id="3230" name="Google Shape;3230;p5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58"/>
              <p:cNvGrpSpPr/>
              <p:nvPr/>
            </p:nvGrpSpPr>
            <p:grpSpPr>
              <a:xfrm>
                <a:off x="3977681" y="3245872"/>
                <a:ext cx="37783" cy="32380"/>
                <a:chOff x="3977681" y="3245872"/>
                <a:chExt cx="37783" cy="32380"/>
              </a:xfrm>
            </p:grpSpPr>
            <p:sp>
              <p:nvSpPr>
                <p:cNvPr id="3234" name="Google Shape;3234;p5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6" name="Google Shape;3236;p58"/>
              <p:cNvGrpSpPr/>
              <p:nvPr/>
            </p:nvGrpSpPr>
            <p:grpSpPr>
              <a:xfrm>
                <a:off x="4040860" y="3262672"/>
                <a:ext cx="31405" cy="27001"/>
                <a:chOff x="4040860" y="3262672"/>
                <a:chExt cx="31405" cy="27001"/>
              </a:xfrm>
            </p:grpSpPr>
            <p:sp>
              <p:nvSpPr>
                <p:cNvPr id="3237" name="Google Shape;3237;p5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9" name="Google Shape;3239;p58"/>
              <p:cNvGrpSpPr/>
              <p:nvPr/>
            </p:nvGrpSpPr>
            <p:grpSpPr>
              <a:xfrm>
                <a:off x="4021072" y="3230323"/>
                <a:ext cx="31397" cy="26906"/>
                <a:chOff x="4021072" y="3230323"/>
                <a:chExt cx="31397" cy="26906"/>
              </a:xfrm>
            </p:grpSpPr>
            <p:sp>
              <p:nvSpPr>
                <p:cNvPr id="3240" name="Google Shape;3240;p5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58"/>
              <p:cNvGrpSpPr/>
              <p:nvPr/>
            </p:nvGrpSpPr>
            <p:grpSpPr>
              <a:xfrm>
                <a:off x="4001472" y="3287462"/>
                <a:ext cx="31499" cy="26945"/>
                <a:chOff x="4001472" y="3287462"/>
                <a:chExt cx="31499" cy="26945"/>
              </a:xfrm>
            </p:grpSpPr>
            <p:sp>
              <p:nvSpPr>
                <p:cNvPr id="3243" name="Google Shape;3243;p5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5" name="Google Shape;3245;p58"/>
            <p:cNvGrpSpPr/>
            <p:nvPr/>
          </p:nvGrpSpPr>
          <p:grpSpPr>
            <a:xfrm>
              <a:off x="4084715" y="3258865"/>
              <a:ext cx="184961" cy="137268"/>
              <a:chOff x="4084715" y="3258865"/>
              <a:chExt cx="184961" cy="137268"/>
            </a:xfrm>
          </p:grpSpPr>
          <p:grpSp>
            <p:nvGrpSpPr>
              <p:cNvPr id="3246" name="Google Shape;3246;p58"/>
              <p:cNvGrpSpPr/>
              <p:nvPr/>
            </p:nvGrpSpPr>
            <p:grpSpPr>
              <a:xfrm>
                <a:off x="4107453" y="3271583"/>
                <a:ext cx="153470" cy="110275"/>
                <a:chOff x="4107453" y="3271583"/>
                <a:chExt cx="153470" cy="110275"/>
              </a:xfrm>
            </p:grpSpPr>
            <p:sp>
              <p:nvSpPr>
                <p:cNvPr id="3247" name="Google Shape;3247;p5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1" name="Google Shape;3251;p58"/>
              <p:cNvGrpSpPr/>
              <p:nvPr/>
            </p:nvGrpSpPr>
            <p:grpSpPr>
              <a:xfrm>
                <a:off x="4136947" y="3258865"/>
                <a:ext cx="31499" cy="27001"/>
                <a:chOff x="4136947" y="3258865"/>
                <a:chExt cx="31499" cy="27001"/>
              </a:xfrm>
            </p:grpSpPr>
            <p:sp>
              <p:nvSpPr>
                <p:cNvPr id="3252" name="Google Shape;3252;p5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58"/>
              <p:cNvGrpSpPr/>
              <p:nvPr/>
            </p:nvGrpSpPr>
            <p:grpSpPr>
              <a:xfrm>
                <a:off x="4084715" y="3266478"/>
                <a:ext cx="31468" cy="26898"/>
                <a:chOff x="4084715" y="3266478"/>
                <a:chExt cx="31468" cy="26898"/>
              </a:xfrm>
            </p:grpSpPr>
            <p:sp>
              <p:nvSpPr>
                <p:cNvPr id="3255" name="Google Shape;3255;p5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8"/>
              <p:cNvGrpSpPr/>
              <p:nvPr/>
            </p:nvGrpSpPr>
            <p:grpSpPr>
              <a:xfrm>
                <a:off x="4159213" y="3279849"/>
                <a:ext cx="31405" cy="26945"/>
                <a:chOff x="4159213" y="3279849"/>
                <a:chExt cx="31405" cy="26945"/>
              </a:xfrm>
            </p:grpSpPr>
            <p:sp>
              <p:nvSpPr>
                <p:cNvPr id="3258" name="Google Shape;3258;p5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0" name="Google Shape;3260;p58"/>
              <p:cNvGrpSpPr/>
              <p:nvPr/>
            </p:nvGrpSpPr>
            <p:grpSpPr>
              <a:xfrm>
                <a:off x="4201550" y="3266502"/>
                <a:ext cx="31405" cy="26883"/>
                <a:chOff x="4201550" y="3266502"/>
                <a:chExt cx="31405" cy="26883"/>
              </a:xfrm>
            </p:grpSpPr>
            <p:sp>
              <p:nvSpPr>
                <p:cNvPr id="3261" name="Google Shape;3261;p5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3" name="Google Shape;3263;p58"/>
              <p:cNvGrpSpPr/>
              <p:nvPr/>
            </p:nvGrpSpPr>
            <p:grpSpPr>
              <a:xfrm>
                <a:off x="4201550" y="3338278"/>
                <a:ext cx="31405" cy="26930"/>
                <a:chOff x="4201550" y="3338278"/>
                <a:chExt cx="31405" cy="26930"/>
              </a:xfrm>
            </p:grpSpPr>
            <p:sp>
              <p:nvSpPr>
                <p:cNvPr id="3264" name="Google Shape;3264;p5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58"/>
              <p:cNvGrpSpPr/>
              <p:nvPr/>
            </p:nvGrpSpPr>
            <p:grpSpPr>
              <a:xfrm>
                <a:off x="4238272" y="3369132"/>
                <a:ext cx="31405" cy="27001"/>
                <a:chOff x="4238272" y="3369132"/>
                <a:chExt cx="31405" cy="27001"/>
              </a:xfrm>
            </p:grpSpPr>
            <p:sp>
              <p:nvSpPr>
                <p:cNvPr id="3267" name="Google Shape;3267;p5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9" name="Google Shape;3269;p58"/>
            <p:cNvGrpSpPr/>
            <p:nvPr/>
          </p:nvGrpSpPr>
          <p:grpSpPr>
            <a:xfrm>
              <a:off x="4068639" y="3200169"/>
              <a:ext cx="77643" cy="37272"/>
              <a:chOff x="4068639" y="3200169"/>
              <a:chExt cx="77643" cy="37272"/>
            </a:xfrm>
          </p:grpSpPr>
          <p:sp>
            <p:nvSpPr>
              <p:cNvPr id="3270" name="Google Shape;3270;p5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58"/>
              <p:cNvGrpSpPr/>
              <p:nvPr/>
            </p:nvGrpSpPr>
            <p:grpSpPr>
              <a:xfrm>
                <a:off x="4114878" y="3200169"/>
                <a:ext cx="31405" cy="26993"/>
                <a:chOff x="4114878" y="3200169"/>
                <a:chExt cx="31405" cy="26993"/>
              </a:xfrm>
            </p:grpSpPr>
            <p:sp>
              <p:nvSpPr>
                <p:cNvPr id="3272" name="Google Shape;3272;p5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58"/>
              <p:cNvGrpSpPr/>
              <p:nvPr/>
            </p:nvGrpSpPr>
            <p:grpSpPr>
              <a:xfrm>
                <a:off x="4068639" y="3210535"/>
                <a:ext cx="31499" cy="26906"/>
                <a:chOff x="4068639" y="3210535"/>
                <a:chExt cx="31499" cy="26906"/>
              </a:xfrm>
            </p:grpSpPr>
            <p:sp>
              <p:nvSpPr>
                <p:cNvPr id="3275" name="Google Shape;3275;p5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7" name="Google Shape;3277;p58"/>
            <p:cNvGrpSpPr/>
            <p:nvPr/>
          </p:nvGrpSpPr>
          <p:grpSpPr>
            <a:xfrm>
              <a:off x="3869702" y="3066935"/>
              <a:ext cx="382664" cy="190294"/>
              <a:chOff x="3869702" y="3066935"/>
              <a:chExt cx="382664" cy="190294"/>
            </a:xfrm>
          </p:grpSpPr>
          <p:grpSp>
            <p:nvGrpSpPr>
              <p:cNvPr id="3278" name="Google Shape;3278;p58"/>
              <p:cNvGrpSpPr/>
              <p:nvPr/>
            </p:nvGrpSpPr>
            <p:grpSpPr>
              <a:xfrm>
                <a:off x="3888633" y="3082351"/>
                <a:ext cx="351172" cy="160698"/>
                <a:chOff x="3888633" y="3082351"/>
                <a:chExt cx="351172" cy="160698"/>
              </a:xfrm>
            </p:grpSpPr>
            <p:sp>
              <p:nvSpPr>
                <p:cNvPr id="3279" name="Google Shape;3279;p5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8"/>
              <p:cNvGrpSpPr/>
              <p:nvPr/>
            </p:nvGrpSpPr>
            <p:grpSpPr>
              <a:xfrm>
                <a:off x="4143703" y="3066935"/>
                <a:ext cx="37783" cy="32357"/>
                <a:chOff x="4143703" y="3066935"/>
                <a:chExt cx="37783" cy="32357"/>
              </a:xfrm>
            </p:grpSpPr>
            <p:sp>
              <p:nvSpPr>
                <p:cNvPr id="3286" name="Google Shape;3286;p5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58"/>
              <p:cNvGrpSpPr/>
              <p:nvPr/>
            </p:nvGrpSpPr>
            <p:grpSpPr>
              <a:xfrm>
                <a:off x="4044565" y="3103563"/>
                <a:ext cx="37783" cy="32451"/>
                <a:chOff x="4044565" y="3103563"/>
                <a:chExt cx="37783" cy="32451"/>
              </a:xfrm>
            </p:grpSpPr>
            <p:sp>
              <p:nvSpPr>
                <p:cNvPr id="3289" name="Google Shape;3289;p5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58"/>
              <p:cNvGrpSpPr/>
              <p:nvPr/>
            </p:nvGrpSpPr>
            <p:grpSpPr>
              <a:xfrm>
                <a:off x="4017454" y="3188237"/>
                <a:ext cx="37776" cy="32357"/>
                <a:chOff x="4017454" y="3188237"/>
                <a:chExt cx="37776" cy="32357"/>
              </a:xfrm>
            </p:grpSpPr>
            <p:sp>
              <p:nvSpPr>
                <p:cNvPr id="3292" name="Google Shape;3292;p5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58"/>
              <p:cNvGrpSpPr/>
              <p:nvPr/>
            </p:nvGrpSpPr>
            <p:grpSpPr>
              <a:xfrm>
                <a:off x="3921548" y="3157509"/>
                <a:ext cx="37783" cy="32357"/>
                <a:chOff x="3921548" y="3157509"/>
                <a:chExt cx="37783" cy="32357"/>
              </a:xfrm>
            </p:grpSpPr>
            <p:sp>
              <p:nvSpPr>
                <p:cNvPr id="3295" name="Google Shape;3295;p5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58"/>
              <p:cNvGrpSpPr/>
              <p:nvPr/>
            </p:nvGrpSpPr>
            <p:grpSpPr>
              <a:xfrm>
                <a:off x="3939056" y="3211620"/>
                <a:ext cx="37783" cy="32380"/>
                <a:chOff x="3939056" y="3211620"/>
                <a:chExt cx="37783" cy="32380"/>
              </a:xfrm>
            </p:grpSpPr>
            <p:sp>
              <p:nvSpPr>
                <p:cNvPr id="3298" name="Google Shape;3298;p5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58"/>
              <p:cNvGrpSpPr/>
              <p:nvPr/>
            </p:nvGrpSpPr>
            <p:grpSpPr>
              <a:xfrm>
                <a:off x="4176240" y="3136965"/>
                <a:ext cx="31405" cy="26930"/>
                <a:chOff x="4176240" y="3136965"/>
                <a:chExt cx="31405" cy="26930"/>
              </a:xfrm>
            </p:grpSpPr>
            <p:sp>
              <p:nvSpPr>
                <p:cNvPr id="3301" name="Google Shape;3301;p5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58"/>
              <p:cNvGrpSpPr/>
              <p:nvPr/>
            </p:nvGrpSpPr>
            <p:grpSpPr>
              <a:xfrm>
                <a:off x="4133148" y="3152593"/>
                <a:ext cx="31499" cy="27001"/>
                <a:chOff x="4133148" y="3152593"/>
                <a:chExt cx="31499" cy="27001"/>
              </a:xfrm>
            </p:grpSpPr>
            <p:sp>
              <p:nvSpPr>
                <p:cNvPr id="3304" name="Google Shape;3304;p5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6" name="Google Shape;3306;p58"/>
              <p:cNvGrpSpPr/>
              <p:nvPr/>
            </p:nvGrpSpPr>
            <p:grpSpPr>
              <a:xfrm>
                <a:off x="4220866" y="3073534"/>
                <a:ext cx="31499" cy="26898"/>
                <a:chOff x="4220866" y="3073534"/>
                <a:chExt cx="31499" cy="26898"/>
              </a:xfrm>
            </p:grpSpPr>
            <p:sp>
              <p:nvSpPr>
                <p:cNvPr id="3307" name="Google Shape;3307;p5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58"/>
              <p:cNvGrpSpPr/>
              <p:nvPr/>
            </p:nvGrpSpPr>
            <p:grpSpPr>
              <a:xfrm>
                <a:off x="3869702" y="3230323"/>
                <a:ext cx="31499" cy="26906"/>
                <a:chOff x="3869702" y="3230323"/>
                <a:chExt cx="31499" cy="26906"/>
              </a:xfrm>
            </p:grpSpPr>
            <p:sp>
              <p:nvSpPr>
                <p:cNvPr id="3310" name="Google Shape;3310;p5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2" name="Google Shape;3312;p58"/>
            <p:cNvGrpSpPr/>
            <p:nvPr/>
          </p:nvGrpSpPr>
          <p:grpSpPr>
            <a:xfrm>
              <a:off x="4271383" y="3065882"/>
              <a:ext cx="304556" cy="341663"/>
              <a:chOff x="4271383" y="3065882"/>
              <a:chExt cx="304556" cy="341663"/>
            </a:xfrm>
          </p:grpSpPr>
          <p:grpSp>
            <p:nvGrpSpPr>
              <p:cNvPr id="3313" name="Google Shape;3313;p58"/>
              <p:cNvGrpSpPr/>
              <p:nvPr/>
            </p:nvGrpSpPr>
            <p:grpSpPr>
              <a:xfrm>
                <a:off x="4293838" y="3078639"/>
                <a:ext cx="269353" cy="311973"/>
                <a:chOff x="4293838" y="3078639"/>
                <a:chExt cx="269353" cy="311973"/>
              </a:xfrm>
            </p:grpSpPr>
            <p:sp>
              <p:nvSpPr>
                <p:cNvPr id="3314" name="Google Shape;3314;p5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58"/>
              <p:cNvGrpSpPr/>
              <p:nvPr/>
            </p:nvGrpSpPr>
            <p:grpSpPr>
              <a:xfrm>
                <a:off x="4538164" y="3342061"/>
                <a:ext cx="37776" cy="32380"/>
                <a:chOff x="4538164" y="3342061"/>
                <a:chExt cx="37776" cy="32380"/>
              </a:xfrm>
            </p:grpSpPr>
            <p:sp>
              <p:nvSpPr>
                <p:cNvPr id="3332" name="Google Shape;3332;p5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58"/>
              <p:cNvGrpSpPr/>
              <p:nvPr/>
            </p:nvGrpSpPr>
            <p:grpSpPr>
              <a:xfrm>
                <a:off x="4271383" y="3194742"/>
                <a:ext cx="37783" cy="32420"/>
                <a:chOff x="4271383" y="3194742"/>
                <a:chExt cx="37783" cy="32420"/>
              </a:xfrm>
            </p:grpSpPr>
            <p:sp>
              <p:nvSpPr>
                <p:cNvPr id="3335" name="Google Shape;3335;p5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7" name="Google Shape;3337;p58"/>
              <p:cNvGrpSpPr/>
              <p:nvPr/>
            </p:nvGrpSpPr>
            <p:grpSpPr>
              <a:xfrm>
                <a:off x="4284416" y="3084058"/>
                <a:ext cx="37783" cy="32357"/>
                <a:chOff x="4284416" y="3084058"/>
                <a:chExt cx="37783" cy="32357"/>
              </a:xfrm>
            </p:grpSpPr>
            <p:sp>
              <p:nvSpPr>
                <p:cNvPr id="3338" name="Google Shape;3338;p5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58"/>
              <p:cNvGrpSpPr/>
              <p:nvPr/>
            </p:nvGrpSpPr>
            <p:grpSpPr>
              <a:xfrm>
                <a:off x="4478697" y="3297561"/>
                <a:ext cx="37776" cy="32451"/>
                <a:chOff x="4478697" y="3297561"/>
                <a:chExt cx="37776" cy="32451"/>
              </a:xfrm>
            </p:grpSpPr>
            <p:sp>
              <p:nvSpPr>
                <p:cNvPr id="3341" name="Google Shape;3341;p5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58"/>
              <p:cNvGrpSpPr/>
              <p:nvPr/>
            </p:nvGrpSpPr>
            <p:grpSpPr>
              <a:xfrm>
                <a:off x="4411813" y="3331711"/>
                <a:ext cx="37776" cy="32451"/>
                <a:chOff x="4411813" y="3331711"/>
                <a:chExt cx="37776" cy="32451"/>
              </a:xfrm>
            </p:grpSpPr>
            <p:sp>
              <p:nvSpPr>
                <p:cNvPr id="3344" name="Google Shape;3344;p5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58"/>
              <p:cNvGrpSpPr/>
              <p:nvPr/>
            </p:nvGrpSpPr>
            <p:grpSpPr>
              <a:xfrm>
                <a:off x="4337984" y="3375188"/>
                <a:ext cx="37776" cy="32357"/>
                <a:chOff x="4337984" y="3375188"/>
                <a:chExt cx="37776" cy="32357"/>
              </a:xfrm>
            </p:grpSpPr>
            <p:sp>
              <p:nvSpPr>
                <p:cNvPr id="3347" name="Google Shape;3347;p5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58"/>
              <p:cNvGrpSpPr/>
              <p:nvPr/>
            </p:nvGrpSpPr>
            <p:grpSpPr>
              <a:xfrm>
                <a:off x="4494867" y="3090530"/>
                <a:ext cx="37878" cy="32451"/>
                <a:chOff x="4494867" y="3090530"/>
                <a:chExt cx="37878" cy="32451"/>
              </a:xfrm>
            </p:grpSpPr>
            <p:sp>
              <p:nvSpPr>
                <p:cNvPr id="3350" name="Google Shape;3350;p5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58"/>
              <p:cNvGrpSpPr/>
              <p:nvPr/>
            </p:nvGrpSpPr>
            <p:grpSpPr>
              <a:xfrm>
                <a:off x="4525124" y="3207774"/>
                <a:ext cx="37783" cy="32420"/>
                <a:chOff x="4525124" y="3207774"/>
                <a:chExt cx="37783" cy="32420"/>
              </a:xfrm>
            </p:grpSpPr>
            <p:sp>
              <p:nvSpPr>
                <p:cNvPr id="3353" name="Google Shape;3353;p5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5" name="Google Shape;3355;p58"/>
              <p:cNvGrpSpPr/>
              <p:nvPr/>
            </p:nvGrpSpPr>
            <p:grpSpPr>
              <a:xfrm>
                <a:off x="4440544" y="3176479"/>
                <a:ext cx="31499" cy="26898"/>
                <a:chOff x="4440544" y="3176479"/>
                <a:chExt cx="31499" cy="26898"/>
              </a:xfrm>
            </p:grpSpPr>
            <p:sp>
              <p:nvSpPr>
                <p:cNvPr id="3356" name="Google Shape;3356;p5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58"/>
              <p:cNvGrpSpPr/>
              <p:nvPr/>
            </p:nvGrpSpPr>
            <p:grpSpPr>
              <a:xfrm>
                <a:off x="4350545" y="3156400"/>
                <a:ext cx="31405" cy="27001"/>
                <a:chOff x="4350545" y="3156400"/>
                <a:chExt cx="31405" cy="27001"/>
              </a:xfrm>
            </p:grpSpPr>
            <p:sp>
              <p:nvSpPr>
                <p:cNvPr id="3359" name="Google Shape;3359;p5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58"/>
              <p:cNvGrpSpPr/>
              <p:nvPr/>
            </p:nvGrpSpPr>
            <p:grpSpPr>
              <a:xfrm>
                <a:off x="4376703" y="3255058"/>
                <a:ext cx="31405" cy="27001"/>
                <a:chOff x="4376703" y="3255058"/>
                <a:chExt cx="31405" cy="27001"/>
              </a:xfrm>
            </p:grpSpPr>
            <p:sp>
              <p:nvSpPr>
                <p:cNvPr id="3362" name="Google Shape;3362;p5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58"/>
              <p:cNvGrpSpPr/>
              <p:nvPr/>
            </p:nvGrpSpPr>
            <p:grpSpPr>
              <a:xfrm>
                <a:off x="4331322" y="3283656"/>
                <a:ext cx="31405" cy="26945"/>
                <a:chOff x="4331322" y="3283656"/>
                <a:chExt cx="31405" cy="26945"/>
              </a:xfrm>
            </p:grpSpPr>
            <p:sp>
              <p:nvSpPr>
                <p:cNvPr id="3365" name="Google Shape;3365;p5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58"/>
              <p:cNvGrpSpPr/>
              <p:nvPr/>
            </p:nvGrpSpPr>
            <p:grpSpPr>
              <a:xfrm>
                <a:off x="4380510" y="3065882"/>
                <a:ext cx="31405" cy="26938"/>
                <a:chOff x="4380510" y="3065882"/>
                <a:chExt cx="31405" cy="26938"/>
              </a:xfrm>
            </p:grpSpPr>
            <p:sp>
              <p:nvSpPr>
                <p:cNvPr id="3368" name="Google Shape;3368;p5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0" name="Google Shape;3370;p58"/>
            <p:cNvGrpSpPr/>
            <p:nvPr/>
          </p:nvGrpSpPr>
          <p:grpSpPr>
            <a:xfrm>
              <a:off x="4558998" y="3188237"/>
              <a:ext cx="1280131" cy="1052746"/>
              <a:chOff x="4558998" y="3188237"/>
              <a:chExt cx="1280131" cy="1052746"/>
            </a:xfrm>
          </p:grpSpPr>
          <p:sp>
            <p:nvSpPr>
              <p:cNvPr id="3371" name="Google Shape;3371;p5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2" name="Google Shape;3372;p58"/>
              <p:cNvGrpSpPr/>
              <p:nvPr/>
            </p:nvGrpSpPr>
            <p:grpSpPr>
              <a:xfrm>
                <a:off x="4579164" y="3203653"/>
                <a:ext cx="1244833" cy="1020397"/>
                <a:chOff x="4579164" y="3203653"/>
                <a:chExt cx="1244833" cy="1020397"/>
              </a:xfrm>
            </p:grpSpPr>
            <p:sp>
              <p:nvSpPr>
                <p:cNvPr id="3373" name="Google Shape;3373;p5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5" name="Google Shape;3375;p58"/>
                <p:cNvGrpSpPr/>
                <p:nvPr/>
              </p:nvGrpSpPr>
              <p:grpSpPr>
                <a:xfrm>
                  <a:off x="4579164" y="3203653"/>
                  <a:ext cx="1244833" cy="1020397"/>
                  <a:chOff x="4579164" y="3203653"/>
                  <a:chExt cx="1244833" cy="1020397"/>
                </a:xfrm>
              </p:grpSpPr>
              <p:sp>
                <p:nvSpPr>
                  <p:cNvPr id="3376" name="Google Shape;3376;p5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58"/>
                  <p:cNvGrpSpPr/>
                  <p:nvPr/>
                </p:nvGrpSpPr>
                <p:grpSpPr>
                  <a:xfrm>
                    <a:off x="4579164" y="3203653"/>
                    <a:ext cx="1244833" cy="1020397"/>
                    <a:chOff x="4579164" y="3203653"/>
                    <a:chExt cx="1244833" cy="1020397"/>
                  </a:xfrm>
                </p:grpSpPr>
                <p:sp>
                  <p:nvSpPr>
                    <p:cNvPr id="3379" name="Google Shape;3379;p5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58"/>
                    <p:cNvGrpSpPr/>
                    <p:nvPr/>
                  </p:nvGrpSpPr>
                  <p:grpSpPr>
                    <a:xfrm>
                      <a:off x="4579164" y="3203653"/>
                      <a:ext cx="1244833" cy="1020397"/>
                      <a:chOff x="4579164" y="3203653"/>
                      <a:chExt cx="1244833" cy="1020397"/>
                    </a:xfrm>
                  </p:grpSpPr>
                  <p:sp>
                    <p:nvSpPr>
                      <p:cNvPr id="3388" name="Google Shape;3388;p5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2" name="Google Shape;3402;p58"/>
                      <p:cNvGrpSpPr/>
                      <p:nvPr/>
                    </p:nvGrpSpPr>
                    <p:grpSpPr>
                      <a:xfrm>
                        <a:off x="4579164" y="3203653"/>
                        <a:ext cx="1244833" cy="1020397"/>
                        <a:chOff x="4579164" y="3203653"/>
                        <a:chExt cx="1244833" cy="1020397"/>
                      </a:xfrm>
                    </p:grpSpPr>
                    <p:sp>
                      <p:nvSpPr>
                        <p:cNvPr id="3403" name="Google Shape;3403;p5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7" name="Google Shape;3427;p58"/>
                        <p:cNvGrpSpPr/>
                        <p:nvPr/>
                      </p:nvGrpSpPr>
                      <p:grpSpPr>
                        <a:xfrm>
                          <a:off x="4579164" y="3203653"/>
                          <a:ext cx="1244833" cy="1020397"/>
                          <a:chOff x="4579164" y="3203653"/>
                          <a:chExt cx="1244833" cy="1020397"/>
                        </a:xfrm>
                      </p:grpSpPr>
                      <p:sp>
                        <p:nvSpPr>
                          <p:cNvPr id="3428" name="Google Shape;3428;p5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9" name="Google Shape;3429;p58"/>
                          <p:cNvGrpSpPr/>
                          <p:nvPr/>
                        </p:nvGrpSpPr>
                        <p:grpSpPr>
                          <a:xfrm>
                            <a:off x="4579164" y="3203653"/>
                            <a:ext cx="1244833" cy="1020397"/>
                            <a:chOff x="4579164" y="3203653"/>
                            <a:chExt cx="1244833" cy="1020397"/>
                          </a:xfrm>
                        </p:grpSpPr>
                        <p:sp>
                          <p:nvSpPr>
                            <p:cNvPr id="3430" name="Google Shape;3430;p5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7" name="Google Shape;3437;p58"/>
                            <p:cNvGrpSpPr/>
                            <p:nvPr/>
                          </p:nvGrpSpPr>
                          <p:grpSpPr>
                            <a:xfrm>
                              <a:off x="4579164" y="3203653"/>
                              <a:ext cx="1244833" cy="1020397"/>
                              <a:chOff x="4579164" y="3203653"/>
                              <a:chExt cx="1244833" cy="1020397"/>
                            </a:xfrm>
                          </p:grpSpPr>
                          <p:sp>
                            <p:nvSpPr>
                              <p:cNvPr id="3438" name="Google Shape;3438;p5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1" name="Google Shape;3451;p58"/>
                              <p:cNvGrpSpPr/>
                              <p:nvPr/>
                            </p:nvGrpSpPr>
                            <p:grpSpPr>
                              <a:xfrm>
                                <a:off x="4579164" y="3203653"/>
                                <a:ext cx="1244833" cy="1020397"/>
                                <a:chOff x="4579164" y="3203653"/>
                                <a:chExt cx="1244833" cy="1020397"/>
                              </a:xfrm>
                            </p:grpSpPr>
                            <p:sp>
                              <p:nvSpPr>
                                <p:cNvPr id="3452" name="Google Shape;3452;p5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9" name="Google Shape;3459;p58"/>
                                <p:cNvGrpSpPr/>
                                <p:nvPr/>
                              </p:nvGrpSpPr>
                              <p:grpSpPr>
                                <a:xfrm>
                                  <a:off x="4579164" y="3203653"/>
                                  <a:ext cx="1244833" cy="1020397"/>
                                  <a:chOff x="4579164" y="3203653"/>
                                  <a:chExt cx="1244833" cy="1020397"/>
                                </a:xfrm>
                              </p:grpSpPr>
                              <p:sp>
                                <p:nvSpPr>
                                  <p:cNvPr id="3460" name="Google Shape;3460;p5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5" name="Google Shape;3465;p58"/>
                                  <p:cNvGrpSpPr/>
                                  <p:nvPr/>
                                </p:nvGrpSpPr>
                                <p:grpSpPr>
                                  <a:xfrm>
                                    <a:off x="4579164" y="3203653"/>
                                    <a:ext cx="1244833" cy="1020397"/>
                                    <a:chOff x="4579164" y="3203653"/>
                                    <a:chExt cx="1244833" cy="1020397"/>
                                  </a:xfrm>
                                </p:grpSpPr>
                                <p:sp>
                                  <p:nvSpPr>
                                    <p:cNvPr id="3466" name="Google Shape;3466;p5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470" name="Google Shape;3470;p5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73" name="Google Shape;3473;p5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74" name="Google Shape;3474;p58"/>
              <p:cNvGrpSpPr/>
              <p:nvPr/>
            </p:nvGrpSpPr>
            <p:grpSpPr>
              <a:xfrm>
                <a:off x="4595437" y="3598775"/>
                <a:ext cx="37776" cy="32451"/>
                <a:chOff x="4595437" y="3598775"/>
                <a:chExt cx="37776" cy="32451"/>
              </a:xfrm>
            </p:grpSpPr>
            <p:sp>
              <p:nvSpPr>
                <p:cNvPr id="3475" name="Google Shape;3475;p5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58"/>
              <p:cNvGrpSpPr/>
              <p:nvPr/>
            </p:nvGrpSpPr>
            <p:grpSpPr>
              <a:xfrm>
                <a:off x="4641864" y="3524443"/>
                <a:ext cx="37776" cy="32380"/>
                <a:chOff x="4641864" y="3524443"/>
                <a:chExt cx="37776" cy="32380"/>
              </a:xfrm>
            </p:grpSpPr>
            <p:sp>
              <p:nvSpPr>
                <p:cNvPr id="3478" name="Google Shape;3478;p5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58"/>
              <p:cNvGrpSpPr/>
              <p:nvPr/>
            </p:nvGrpSpPr>
            <p:grpSpPr>
              <a:xfrm>
                <a:off x="4648431" y="3893901"/>
                <a:ext cx="37776" cy="32357"/>
                <a:chOff x="4648431" y="3893901"/>
                <a:chExt cx="37776" cy="32357"/>
              </a:xfrm>
            </p:grpSpPr>
            <p:sp>
              <p:nvSpPr>
                <p:cNvPr id="3481" name="Google Shape;3481;p5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58"/>
              <p:cNvGrpSpPr/>
              <p:nvPr/>
            </p:nvGrpSpPr>
            <p:grpSpPr>
              <a:xfrm>
                <a:off x="4567752" y="3722908"/>
                <a:ext cx="37870" cy="32380"/>
                <a:chOff x="4567752" y="3722908"/>
                <a:chExt cx="37870" cy="32380"/>
              </a:xfrm>
            </p:grpSpPr>
            <p:sp>
              <p:nvSpPr>
                <p:cNvPr id="3484" name="Google Shape;3484;p5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58"/>
              <p:cNvGrpSpPr/>
              <p:nvPr/>
            </p:nvGrpSpPr>
            <p:grpSpPr>
              <a:xfrm>
                <a:off x="4617506" y="3652052"/>
                <a:ext cx="37783" cy="32357"/>
                <a:chOff x="4617506" y="3652052"/>
                <a:chExt cx="37783" cy="32357"/>
              </a:xfrm>
            </p:grpSpPr>
            <p:sp>
              <p:nvSpPr>
                <p:cNvPr id="3487" name="Google Shape;3487;p5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8"/>
              <p:cNvGrpSpPr/>
              <p:nvPr/>
            </p:nvGrpSpPr>
            <p:grpSpPr>
              <a:xfrm>
                <a:off x="4739005" y="3554149"/>
                <a:ext cx="37870" cy="32357"/>
                <a:chOff x="4739005" y="3554149"/>
                <a:chExt cx="37870" cy="32357"/>
              </a:xfrm>
            </p:grpSpPr>
            <p:sp>
              <p:nvSpPr>
                <p:cNvPr id="3490" name="Google Shape;3490;p5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58"/>
              <p:cNvGrpSpPr/>
              <p:nvPr/>
            </p:nvGrpSpPr>
            <p:grpSpPr>
              <a:xfrm>
                <a:off x="4806557" y="3630258"/>
                <a:ext cx="37776" cy="32364"/>
                <a:chOff x="4806557" y="3630258"/>
                <a:chExt cx="37776" cy="32364"/>
              </a:xfrm>
            </p:grpSpPr>
            <p:sp>
              <p:nvSpPr>
                <p:cNvPr id="3493" name="Google Shape;3493;p5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58"/>
              <p:cNvGrpSpPr/>
              <p:nvPr/>
            </p:nvGrpSpPr>
            <p:grpSpPr>
              <a:xfrm>
                <a:off x="4737007" y="4004357"/>
                <a:ext cx="37870" cy="32357"/>
                <a:chOff x="4737007" y="4004357"/>
                <a:chExt cx="37870" cy="32357"/>
              </a:xfrm>
            </p:grpSpPr>
            <p:sp>
              <p:nvSpPr>
                <p:cNvPr id="3496" name="Google Shape;3496;p5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58"/>
              <p:cNvGrpSpPr/>
              <p:nvPr/>
            </p:nvGrpSpPr>
            <p:grpSpPr>
              <a:xfrm>
                <a:off x="4773634" y="4208627"/>
                <a:ext cx="37776" cy="32357"/>
                <a:chOff x="4773634" y="4208627"/>
                <a:chExt cx="37776" cy="32357"/>
              </a:xfrm>
            </p:grpSpPr>
            <p:sp>
              <p:nvSpPr>
                <p:cNvPr id="3499" name="Google Shape;3499;p5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58"/>
              <p:cNvGrpSpPr/>
              <p:nvPr/>
            </p:nvGrpSpPr>
            <p:grpSpPr>
              <a:xfrm>
                <a:off x="4888282" y="4074764"/>
                <a:ext cx="37776" cy="32451"/>
                <a:chOff x="4888282" y="4074764"/>
                <a:chExt cx="37776" cy="32451"/>
              </a:xfrm>
            </p:grpSpPr>
            <p:sp>
              <p:nvSpPr>
                <p:cNvPr id="3502" name="Google Shape;3502;p5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58"/>
              <p:cNvGrpSpPr/>
              <p:nvPr/>
            </p:nvGrpSpPr>
            <p:grpSpPr>
              <a:xfrm>
                <a:off x="4901315" y="3804271"/>
                <a:ext cx="37776" cy="32364"/>
                <a:chOff x="4901315" y="3804271"/>
                <a:chExt cx="37776" cy="32364"/>
              </a:xfrm>
            </p:grpSpPr>
            <p:sp>
              <p:nvSpPr>
                <p:cNvPr id="3505" name="Google Shape;3505;p5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58"/>
              <p:cNvGrpSpPr/>
              <p:nvPr/>
            </p:nvGrpSpPr>
            <p:grpSpPr>
              <a:xfrm>
                <a:off x="4866394" y="3715035"/>
                <a:ext cx="37846" cy="32357"/>
                <a:chOff x="4866394" y="3715035"/>
                <a:chExt cx="37846" cy="32357"/>
              </a:xfrm>
            </p:grpSpPr>
            <p:sp>
              <p:nvSpPr>
                <p:cNvPr id="3508" name="Google Shape;3508;p5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8"/>
              <p:cNvGrpSpPr/>
              <p:nvPr/>
            </p:nvGrpSpPr>
            <p:grpSpPr>
              <a:xfrm>
                <a:off x="4979233" y="3839798"/>
                <a:ext cx="37878" cy="32420"/>
                <a:chOff x="4979233" y="3839798"/>
                <a:chExt cx="37878" cy="32420"/>
              </a:xfrm>
            </p:grpSpPr>
            <p:sp>
              <p:nvSpPr>
                <p:cNvPr id="3511" name="Google Shape;3511;p5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8"/>
              <p:cNvGrpSpPr/>
              <p:nvPr/>
            </p:nvGrpSpPr>
            <p:grpSpPr>
              <a:xfrm>
                <a:off x="4790662" y="3679147"/>
                <a:ext cx="37783" cy="32380"/>
                <a:chOff x="4790662" y="3679147"/>
                <a:chExt cx="37783" cy="32380"/>
              </a:xfrm>
            </p:grpSpPr>
            <p:sp>
              <p:nvSpPr>
                <p:cNvPr id="3514" name="Google Shape;3514;p5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58"/>
              <p:cNvGrpSpPr/>
              <p:nvPr/>
            </p:nvGrpSpPr>
            <p:grpSpPr>
              <a:xfrm>
                <a:off x="4857263" y="3557861"/>
                <a:ext cx="37776" cy="32357"/>
                <a:chOff x="4857263" y="3557861"/>
                <a:chExt cx="37776" cy="32357"/>
              </a:xfrm>
            </p:grpSpPr>
            <p:sp>
              <p:nvSpPr>
                <p:cNvPr id="3517" name="Google Shape;3517;p5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58"/>
              <p:cNvGrpSpPr/>
              <p:nvPr/>
            </p:nvGrpSpPr>
            <p:grpSpPr>
              <a:xfrm>
                <a:off x="4883902" y="3648033"/>
                <a:ext cx="37783" cy="32380"/>
                <a:chOff x="4883902" y="3648033"/>
                <a:chExt cx="37783" cy="32380"/>
              </a:xfrm>
            </p:grpSpPr>
            <p:sp>
              <p:nvSpPr>
                <p:cNvPr id="3520" name="Google Shape;3520;p5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58"/>
              <p:cNvGrpSpPr/>
              <p:nvPr/>
            </p:nvGrpSpPr>
            <p:grpSpPr>
              <a:xfrm>
                <a:off x="4907780" y="3347220"/>
                <a:ext cx="37878" cy="32357"/>
                <a:chOff x="4907780" y="3347220"/>
                <a:chExt cx="37878" cy="32357"/>
              </a:xfrm>
            </p:grpSpPr>
            <p:sp>
              <p:nvSpPr>
                <p:cNvPr id="3523" name="Google Shape;3523;p5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58"/>
              <p:cNvGrpSpPr/>
              <p:nvPr/>
            </p:nvGrpSpPr>
            <p:grpSpPr>
              <a:xfrm>
                <a:off x="5065048" y="3738150"/>
                <a:ext cx="37783" cy="32364"/>
                <a:chOff x="5065048" y="3738150"/>
                <a:chExt cx="37783" cy="32364"/>
              </a:xfrm>
            </p:grpSpPr>
            <p:sp>
              <p:nvSpPr>
                <p:cNvPr id="3526" name="Google Shape;3526;p5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58"/>
              <p:cNvGrpSpPr/>
              <p:nvPr/>
            </p:nvGrpSpPr>
            <p:grpSpPr>
              <a:xfrm>
                <a:off x="5071616" y="3284615"/>
                <a:ext cx="37783" cy="32357"/>
                <a:chOff x="5071616" y="3284615"/>
                <a:chExt cx="37783" cy="32357"/>
              </a:xfrm>
            </p:grpSpPr>
            <p:sp>
              <p:nvSpPr>
                <p:cNvPr id="3529" name="Google Shape;3529;p5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8"/>
              <p:cNvGrpSpPr/>
              <p:nvPr/>
            </p:nvGrpSpPr>
            <p:grpSpPr>
              <a:xfrm>
                <a:off x="5389291" y="3759921"/>
                <a:ext cx="37783" cy="32380"/>
                <a:chOff x="5389291" y="3759921"/>
                <a:chExt cx="37783" cy="32380"/>
              </a:xfrm>
            </p:grpSpPr>
            <p:sp>
              <p:nvSpPr>
                <p:cNvPr id="3532" name="Google Shape;3532;p5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58"/>
              <p:cNvGrpSpPr/>
              <p:nvPr/>
            </p:nvGrpSpPr>
            <p:grpSpPr>
              <a:xfrm>
                <a:off x="5431534" y="3632932"/>
                <a:ext cx="37878" cy="32451"/>
                <a:chOff x="5431534" y="3632932"/>
                <a:chExt cx="37878" cy="32451"/>
              </a:xfrm>
            </p:grpSpPr>
            <p:sp>
              <p:nvSpPr>
                <p:cNvPr id="3535" name="Google Shape;3535;p5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58"/>
              <p:cNvGrpSpPr/>
              <p:nvPr/>
            </p:nvGrpSpPr>
            <p:grpSpPr>
              <a:xfrm>
                <a:off x="5540755" y="3544829"/>
                <a:ext cx="37783" cy="32357"/>
                <a:chOff x="5540755" y="3544829"/>
                <a:chExt cx="37783" cy="32357"/>
              </a:xfrm>
            </p:grpSpPr>
            <p:sp>
              <p:nvSpPr>
                <p:cNvPr id="3538" name="Google Shape;3538;p5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58"/>
              <p:cNvGrpSpPr/>
              <p:nvPr/>
            </p:nvGrpSpPr>
            <p:grpSpPr>
              <a:xfrm>
                <a:off x="5579293" y="3412107"/>
                <a:ext cx="37776" cy="32357"/>
                <a:chOff x="5579293" y="3412107"/>
                <a:chExt cx="37776" cy="32357"/>
              </a:xfrm>
            </p:grpSpPr>
            <p:sp>
              <p:nvSpPr>
                <p:cNvPr id="3541" name="Google Shape;3541;p5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58"/>
              <p:cNvGrpSpPr/>
              <p:nvPr/>
            </p:nvGrpSpPr>
            <p:grpSpPr>
              <a:xfrm>
                <a:off x="5801346" y="3284615"/>
                <a:ext cx="37783" cy="32357"/>
                <a:chOff x="5801346" y="3284615"/>
                <a:chExt cx="37783" cy="32357"/>
              </a:xfrm>
            </p:grpSpPr>
            <p:sp>
              <p:nvSpPr>
                <p:cNvPr id="3544" name="Google Shape;3544;p5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58"/>
              <p:cNvGrpSpPr/>
              <p:nvPr/>
            </p:nvGrpSpPr>
            <p:grpSpPr>
              <a:xfrm>
                <a:off x="5763578" y="3399067"/>
                <a:ext cx="37776" cy="32364"/>
                <a:chOff x="5763578" y="3399067"/>
                <a:chExt cx="37776" cy="32364"/>
              </a:xfrm>
            </p:grpSpPr>
            <p:sp>
              <p:nvSpPr>
                <p:cNvPr id="3547" name="Google Shape;3547;p5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58"/>
              <p:cNvGrpSpPr/>
              <p:nvPr/>
            </p:nvGrpSpPr>
            <p:grpSpPr>
              <a:xfrm>
                <a:off x="5395858" y="3230952"/>
                <a:ext cx="37776" cy="32364"/>
                <a:chOff x="5395858" y="3230952"/>
                <a:chExt cx="37776" cy="32364"/>
              </a:xfrm>
            </p:grpSpPr>
            <p:sp>
              <p:nvSpPr>
                <p:cNvPr id="3550" name="Google Shape;3550;p5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58"/>
              <p:cNvGrpSpPr/>
              <p:nvPr/>
            </p:nvGrpSpPr>
            <p:grpSpPr>
              <a:xfrm>
                <a:off x="5264088" y="3188237"/>
                <a:ext cx="37776" cy="32357"/>
                <a:chOff x="5264088" y="3188237"/>
                <a:chExt cx="37776" cy="32357"/>
              </a:xfrm>
            </p:grpSpPr>
            <p:sp>
              <p:nvSpPr>
                <p:cNvPr id="3553" name="Google Shape;3553;p5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58"/>
              <p:cNvGrpSpPr/>
              <p:nvPr/>
            </p:nvGrpSpPr>
            <p:grpSpPr>
              <a:xfrm>
                <a:off x="5585758" y="3237425"/>
                <a:ext cx="37878" cy="32357"/>
                <a:chOff x="5585758" y="3237425"/>
                <a:chExt cx="37878" cy="32357"/>
              </a:xfrm>
            </p:grpSpPr>
            <p:sp>
              <p:nvSpPr>
                <p:cNvPr id="3556" name="Google Shape;3556;p5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58"/>
              <p:cNvGrpSpPr/>
              <p:nvPr/>
            </p:nvGrpSpPr>
            <p:grpSpPr>
              <a:xfrm>
                <a:off x="4874196" y="3291088"/>
                <a:ext cx="37878" cy="32451"/>
                <a:chOff x="4874196" y="3291088"/>
                <a:chExt cx="37878" cy="32451"/>
              </a:xfrm>
            </p:grpSpPr>
            <p:sp>
              <p:nvSpPr>
                <p:cNvPr id="3559" name="Google Shape;3559;p5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58"/>
              <p:cNvGrpSpPr/>
              <p:nvPr/>
            </p:nvGrpSpPr>
            <p:grpSpPr>
              <a:xfrm>
                <a:off x="5197770" y="3785466"/>
                <a:ext cx="37783" cy="32427"/>
                <a:chOff x="5197770" y="3785466"/>
                <a:chExt cx="37783" cy="32427"/>
              </a:xfrm>
            </p:grpSpPr>
            <p:sp>
              <p:nvSpPr>
                <p:cNvPr id="3562" name="Google Shape;3562;p5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58"/>
              <p:cNvGrpSpPr/>
              <p:nvPr/>
            </p:nvGrpSpPr>
            <p:grpSpPr>
              <a:xfrm>
                <a:off x="5177699" y="3492117"/>
                <a:ext cx="37776" cy="32357"/>
                <a:chOff x="5177699" y="3492117"/>
                <a:chExt cx="37776" cy="32357"/>
              </a:xfrm>
            </p:grpSpPr>
            <p:sp>
              <p:nvSpPr>
                <p:cNvPr id="3565" name="Google Shape;3565;p5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58"/>
              <p:cNvGrpSpPr/>
              <p:nvPr/>
            </p:nvGrpSpPr>
            <p:grpSpPr>
              <a:xfrm>
                <a:off x="5349431" y="3622346"/>
                <a:ext cx="37870" cy="32380"/>
                <a:chOff x="5349431" y="3622346"/>
                <a:chExt cx="37870" cy="32380"/>
              </a:xfrm>
            </p:grpSpPr>
            <p:sp>
              <p:nvSpPr>
                <p:cNvPr id="3568" name="Google Shape;3568;p5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58"/>
              <p:cNvGrpSpPr/>
              <p:nvPr/>
            </p:nvGrpSpPr>
            <p:grpSpPr>
              <a:xfrm>
                <a:off x="5068855" y="3563980"/>
                <a:ext cx="53954" cy="46223"/>
                <a:chOff x="5068855" y="3563980"/>
                <a:chExt cx="53954" cy="46223"/>
              </a:xfrm>
            </p:grpSpPr>
            <p:sp>
              <p:nvSpPr>
                <p:cNvPr id="3571" name="Google Shape;3571;p5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58"/>
              <p:cNvGrpSpPr/>
              <p:nvPr/>
            </p:nvGrpSpPr>
            <p:grpSpPr>
              <a:xfrm>
                <a:off x="5037654" y="3392507"/>
                <a:ext cx="37870" cy="32451"/>
                <a:chOff x="5037654" y="3392507"/>
                <a:chExt cx="37870" cy="32451"/>
              </a:xfrm>
            </p:grpSpPr>
            <p:sp>
              <p:nvSpPr>
                <p:cNvPr id="3574" name="Google Shape;3574;p5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58"/>
              <p:cNvGrpSpPr/>
              <p:nvPr/>
            </p:nvGrpSpPr>
            <p:grpSpPr>
              <a:xfrm>
                <a:off x="5456560" y="3368629"/>
                <a:ext cx="37870" cy="32451"/>
                <a:chOff x="5456560" y="3368629"/>
                <a:chExt cx="37870" cy="32451"/>
              </a:xfrm>
            </p:grpSpPr>
            <p:sp>
              <p:nvSpPr>
                <p:cNvPr id="3577" name="Google Shape;3577;p5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58"/>
              <p:cNvGrpSpPr/>
              <p:nvPr/>
            </p:nvGrpSpPr>
            <p:grpSpPr>
              <a:xfrm>
                <a:off x="4755749" y="3501516"/>
                <a:ext cx="46246" cy="39608"/>
                <a:chOff x="4755749" y="3501516"/>
                <a:chExt cx="46246" cy="39608"/>
              </a:xfrm>
            </p:grpSpPr>
            <p:sp>
              <p:nvSpPr>
                <p:cNvPr id="3580" name="Google Shape;3580;p5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58"/>
              <p:cNvGrpSpPr/>
              <p:nvPr/>
            </p:nvGrpSpPr>
            <p:grpSpPr>
              <a:xfrm>
                <a:off x="4681346" y="3485582"/>
                <a:ext cx="37783" cy="32427"/>
                <a:chOff x="4681346" y="3485582"/>
                <a:chExt cx="37783" cy="32427"/>
              </a:xfrm>
            </p:grpSpPr>
            <p:sp>
              <p:nvSpPr>
                <p:cNvPr id="3583" name="Google Shape;3583;p5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58"/>
              <p:cNvGrpSpPr/>
              <p:nvPr/>
            </p:nvGrpSpPr>
            <p:grpSpPr>
              <a:xfrm>
                <a:off x="4767067" y="3291088"/>
                <a:ext cx="37878" cy="32451"/>
                <a:chOff x="4767067" y="3291088"/>
                <a:chExt cx="37878" cy="32451"/>
              </a:xfrm>
            </p:grpSpPr>
            <p:sp>
              <p:nvSpPr>
                <p:cNvPr id="3586" name="Google Shape;3586;p5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58"/>
              <p:cNvGrpSpPr/>
              <p:nvPr/>
            </p:nvGrpSpPr>
            <p:grpSpPr>
              <a:xfrm>
                <a:off x="4687819" y="3405539"/>
                <a:ext cx="37776" cy="32451"/>
                <a:chOff x="4687819" y="3405539"/>
                <a:chExt cx="37776" cy="32451"/>
              </a:xfrm>
            </p:grpSpPr>
            <p:sp>
              <p:nvSpPr>
                <p:cNvPr id="3589" name="Google Shape;3589;p5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58"/>
              <p:cNvGrpSpPr/>
              <p:nvPr/>
            </p:nvGrpSpPr>
            <p:grpSpPr>
              <a:xfrm>
                <a:off x="4923101" y="3444809"/>
                <a:ext cx="52813" cy="45318"/>
                <a:chOff x="4923101" y="3444809"/>
                <a:chExt cx="52813" cy="45318"/>
              </a:xfrm>
            </p:grpSpPr>
            <p:sp>
              <p:nvSpPr>
                <p:cNvPr id="3592" name="Google Shape;3592;p5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58"/>
              <p:cNvGrpSpPr/>
              <p:nvPr/>
            </p:nvGrpSpPr>
            <p:grpSpPr>
              <a:xfrm>
                <a:off x="4846040" y="3654750"/>
                <a:ext cx="31405" cy="26993"/>
                <a:chOff x="4846040" y="3654750"/>
                <a:chExt cx="31405" cy="26993"/>
              </a:xfrm>
            </p:grpSpPr>
            <p:sp>
              <p:nvSpPr>
                <p:cNvPr id="3595" name="Google Shape;3595;p5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58"/>
              <p:cNvGrpSpPr/>
              <p:nvPr/>
            </p:nvGrpSpPr>
            <p:grpSpPr>
              <a:xfrm>
                <a:off x="4925673" y="3691700"/>
                <a:ext cx="40253" cy="34472"/>
                <a:chOff x="4925673" y="3691700"/>
                <a:chExt cx="40253" cy="34472"/>
              </a:xfrm>
            </p:grpSpPr>
            <p:sp>
              <p:nvSpPr>
                <p:cNvPr id="3598" name="Google Shape;3598;p5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58"/>
              <p:cNvGrpSpPr/>
              <p:nvPr/>
            </p:nvGrpSpPr>
            <p:grpSpPr>
              <a:xfrm>
                <a:off x="4894653" y="3740848"/>
                <a:ext cx="31405" cy="26906"/>
                <a:chOff x="4894653" y="3740848"/>
                <a:chExt cx="31405" cy="26906"/>
              </a:xfrm>
            </p:grpSpPr>
            <p:sp>
              <p:nvSpPr>
                <p:cNvPr id="3601" name="Google Shape;3601;p5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8"/>
              <p:cNvGrpSpPr/>
              <p:nvPr/>
            </p:nvGrpSpPr>
            <p:grpSpPr>
              <a:xfrm>
                <a:off x="4962300" y="3696348"/>
                <a:ext cx="38255" cy="32773"/>
                <a:chOff x="4962300" y="3696348"/>
                <a:chExt cx="38255" cy="32773"/>
              </a:xfrm>
            </p:grpSpPr>
            <p:sp>
              <p:nvSpPr>
                <p:cNvPr id="3604" name="Google Shape;3604;p5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58"/>
              <p:cNvGrpSpPr/>
              <p:nvPr/>
            </p:nvGrpSpPr>
            <p:grpSpPr>
              <a:xfrm>
                <a:off x="4980185" y="3743349"/>
                <a:ext cx="31499" cy="26969"/>
                <a:chOff x="4980185" y="3743349"/>
                <a:chExt cx="31499" cy="26969"/>
              </a:xfrm>
            </p:grpSpPr>
            <p:sp>
              <p:nvSpPr>
                <p:cNvPr id="3607" name="Google Shape;3607;p5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58"/>
              <p:cNvGrpSpPr/>
              <p:nvPr/>
            </p:nvGrpSpPr>
            <p:grpSpPr>
              <a:xfrm>
                <a:off x="5013768" y="3734312"/>
                <a:ext cx="31499" cy="26969"/>
                <a:chOff x="5013768" y="3734312"/>
                <a:chExt cx="31499" cy="26969"/>
              </a:xfrm>
            </p:grpSpPr>
            <p:sp>
              <p:nvSpPr>
                <p:cNvPr id="3610" name="Google Shape;3610;p5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58"/>
              <p:cNvGrpSpPr/>
              <p:nvPr/>
            </p:nvGrpSpPr>
            <p:grpSpPr>
              <a:xfrm>
                <a:off x="5036703" y="3764545"/>
                <a:ext cx="31499" cy="26898"/>
                <a:chOff x="5036703" y="3764545"/>
                <a:chExt cx="31499" cy="26898"/>
              </a:xfrm>
            </p:grpSpPr>
            <p:sp>
              <p:nvSpPr>
                <p:cNvPr id="3613" name="Google Shape;3613;p5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58"/>
              <p:cNvGrpSpPr/>
              <p:nvPr/>
            </p:nvGrpSpPr>
            <p:grpSpPr>
              <a:xfrm>
                <a:off x="4953546" y="3768352"/>
                <a:ext cx="31405" cy="26898"/>
                <a:chOff x="4953546" y="3768352"/>
                <a:chExt cx="31405" cy="26898"/>
              </a:xfrm>
            </p:grpSpPr>
            <p:sp>
              <p:nvSpPr>
                <p:cNvPr id="3616" name="Google Shape;3616;p5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58"/>
              <p:cNvGrpSpPr/>
              <p:nvPr/>
            </p:nvGrpSpPr>
            <p:grpSpPr>
              <a:xfrm>
                <a:off x="4964770" y="3814016"/>
                <a:ext cx="31499" cy="26993"/>
                <a:chOff x="4964770" y="3814016"/>
                <a:chExt cx="31499" cy="26993"/>
              </a:xfrm>
            </p:grpSpPr>
            <p:sp>
              <p:nvSpPr>
                <p:cNvPr id="3619" name="Google Shape;3619;p5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58"/>
              <p:cNvGrpSpPr/>
              <p:nvPr/>
            </p:nvGrpSpPr>
            <p:grpSpPr>
              <a:xfrm>
                <a:off x="4923290" y="3800504"/>
                <a:ext cx="31468" cy="26898"/>
                <a:chOff x="4923290" y="3800504"/>
                <a:chExt cx="31468" cy="26898"/>
              </a:xfrm>
            </p:grpSpPr>
            <p:sp>
              <p:nvSpPr>
                <p:cNvPr id="3622" name="Google Shape;3622;p5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8"/>
              <p:cNvGrpSpPr/>
              <p:nvPr/>
            </p:nvGrpSpPr>
            <p:grpSpPr>
              <a:xfrm>
                <a:off x="5108534" y="3650943"/>
                <a:ext cx="31405" cy="26993"/>
                <a:chOff x="5108534" y="3650943"/>
                <a:chExt cx="31405" cy="26993"/>
              </a:xfrm>
            </p:grpSpPr>
            <p:sp>
              <p:nvSpPr>
                <p:cNvPr id="3625" name="Google Shape;3625;p5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58"/>
              <p:cNvGrpSpPr/>
              <p:nvPr/>
            </p:nvGrpSpPr>
            <p:grpSpPr>
              <a:xfrm>
                <a:off x="5119380" y="3760739"/>
                <a:ext cx="31499" cy="26993"/>
                <a:chOff x="5119380" y="3760739"/>
                <a:chExt cx="31499" cy="26993"/>
              </a:xfrm>
            </p:grpSpPr>
            <p:sp>
              <p:nvSpPr>
                <p:cNvPr id="3628" name="Google Shape;3628;p5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58"/>
              <p:cNvGrpSpPr/>
              <p:nvPr/>
            </p:nvGrpSpPr>
            <p:grpSpPr>
              <a:xfrm>
                <a:off x="5119380" y="3788235"/>
                <a:ext cx="31499" cy="26993"/>
                <a:chOff x="5119380" y="3788235"/>
                <a:chExt cx="31499" cy="26993"/>
              </a:xfrm>
            </p:grpSpPr>
            <p:sp>
              <p:nvSpPr>
                <p:cNvPr id="3631" name="Google Shape;3631;p5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58"/>
              <p:cNvGrpSpPr/>
              <p:nvPr/>
            </p:nvGrpSpPr>
            <p:grpSpPr>
              <a:xfrm>
                <a:off x="5158005" y="3875284"/>
                <a:ext cx="31405" cy="27001"/>
                <a:chOff x="5158005" y="3875284"/>
                <a:chExt cx="31405" cy="27001"/>
              </a:xfrm>
            </p:grpSpPr>
            <p:sp>
              <p:nvSpPr>
                <p:cNvPr id="3634" name="Google Shape;3634;p5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58"/>
              <p:cNvGrpSpPr/>
              <p:nvPr/>
            </p:nvGrpSpPr>
            <p:grpSpPr>
              <a:xfrm>
                <a:off x="5233163" y="3764545"/>
                <a:ext cx="31499" cy="26898"/>
                <a:chOff x="5233163" y="3764545"/>
                <a:chExt cx="31499" cy="26898"/>
              </a:xfrm>
            </p:grpSpPr>
            <p:sp>
              <p:nvSpPr>
                <p:cNvPr id="3637" name="Google Shape;3637;p5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58"/>
              <p:cNvGrpSpPr/>
              <p:nvPr/>
            </p:nvGrpSpPr>
            <p:grpSpPr>
              <a:xfrm>
                <a:off x="5276168" y="3805545"/>
                <a:ext cx="31499" cy="26906"/>
                <a:chOff x="5276168" y="3805545"/>
                <a:chExt cx="31499" cy="26906"/>
              </a:xfrm>
            </p:grpSpPr>
            <p:sp>
              <p:nvSpPr>
                <p:cNvPr id="3640" name="Google Shape;3640;p5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58"/>
              <p:cNvGrpSpPr/>
              <p:nvPr/>
            </p:nvGrpSpPr>
            <p:grpSpPr>
              <a:xfrm>
                <a:off x="5294053" y="3851933"/>
                <a:ext cx="31405" cy="26945"/>
                <a:chOff x="5294053" y="3851933"/>
                <a:chExt cx="31405" cy="26945"/>
              </a:xfrm>
            </p:grpSpPr>
            <p:sp>
              <p:nvSpPr>
                <p:cNvPr id="3643" name="Google Shape;3643;p5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58"/>
              <p:cNvGrpSpPr/>
              <p:nvPr/>
            </p:nvGrpSpPr>
            <p:grpSpPr>
              <a:xfrm>
                <a:off x="5341723" y="3851902"/>
                <a:ext cx="31405" cy="26977"/>
                <a:chOff x="5341723" y="3851902"/>
                <a:chExt cx="31405" cy="26977"/>
              </a:xfrm>
            </p:grpSpPr>
            <p:sp>
              <p:nvSpPr>
                <p:cNvPr id="3646" name="Google Shape;3646;p5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58"/>
              <p:cNvGrpSpPr/>
              <p:nvPr/>
            </p:nvGrpSpPr>
            <p:grpSpPr>
              <a:xfrm>
                <a:off x="5054871" y="3507855"/>
                <a:ext cx="31405" cy="26993"/>
                <a:chOff x="5054871" y="3507855"/>
                <a:chExt cx="31405" cy="26993"/>
              </a:xfrm>
            </p:grpSpPr>
            <p:sp>
              <p:nvSpPr>
                <p:cNvPr id="3649" name="Google Shape;3649;p5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8"/>
              <p:cNvGrpSpPr/>
              <p:nvPr/>
            </p:nvGrpSpPr>
            <p:grpSpPr>
              <a:xfrm>
                <a:off x="4876579" y="3675325"/>
                <a:ext cx="31405" cy="26969"/>
                <a:chOff x="4876579" y="3675325"/>
                <a:chExt cx="31405" cy="26969"/>
              </a:xfrm>
            </p:grpSpPr>
            <p:sp>
              <p:nvSpPr>
                <p:cNvPr id="3652" name="Google Shape;3652;p5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58"/>
              <p:cNvGrpSpPr/>
              <p:nvPr/>
            </p:nvGrpSpPr>
            <p:grpSpPr>
              <a:xfrm>
                <a:off x="4842233" y="3688333"/>
                <a:ext cx="31405" cy="26993"/>
                <a:chOff x="4842233" y="3688333"/>
                <a:chExt cx="31405" cy="26993"/>
              </a:xfrm>
            </p:grpSpPr>
            <p:sp>
              <p:nvSpPr>
                <p:cNvPr id="3655" name="Google Shape;3655;p5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7" name="Google Shape;3657;p58"/>
              <p:cNvGrpSpPr/>
              <p:nvPr/>
            </p:nvGrpSpPr>
            <p:grpSpPr>
              <a:xfrm>
                <a:off x="5187876" y="3608032"/>
                <a:ext cx="31405" cy="27001"/>
                <a:chOff x="5187876" y="3608032"/>
                <a:chExt cx="31405" cy="27001"/>
              </a:xfrm>
            </p:grpSpPr>
            <p:sp>
              <p:nvSpPr>
                <p:cNvPr id="3658" name="Google Shape;3658;p5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0" name="Google Shape;3660;p5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2" name="Google Shape;3662;p58"/>
              <p:cNvGrpSpPr/>
              <p:nvPr/>
            </p:nvGrpSpPr>
            <p:grpSpPr>
              <a:xfrm>
                <a:off x="5269224" y="3304167"/>
                <a:ext cx="40253" cy="34402"/>
                <a:chOff x="5269224" y="3304167"/>
                <a:chExt cx="40253" cy="34402"/>
              </a:xfrm>
            </p:grpSpPr>
            <p:sp>
              <p:nvSpPr>
                <p:cNvPr id="3663" name="Google Shape;3663;p5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58"/>
              <p:cNvGrpSpPr/>
              <p:nvPr/>
            </p:nvGrpSpPr>
            <p:grpSpPr>
              <a:xfrm>
                <a:off x="5327354" y="3476615"/>
                <a:ext cx="49864" cy="42723"/>
                <a:chOff x="5327354" y="3476615"/>
                <a:chExt cx="49864" cy="42723"/>
              </a:xfrm>
            </p:grpSpPr>
            <p:sp>
              <p:nvSpPr>
                <p:cNvPr id="3666" name="Google Shape;3666;p5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8" name="Google Shape;3668;p5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0" name="Google Shape;3670;p58"/>
              <p:cNvGrpSpPr/>
              <p:nvPr/>
            </p:nvGrpSpPr>
            <p:grpSpPr>
              <a:xfrm>
                <a:off x="5341723" y="3775957"/>
                <a:ext cx="31405" cy="26898"/>
                <a:chOff x="5341723" y="3775957"/>
                <a:chExt cx="31405" cy="26898"/>
              </a:xfrm>
            </p:grpSpPr>
            <p:sp>
              <p:nvSpPr>
                <p:cNvPr id="3671" name="Google Shape;3671;p5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58"/>
              <p:cNvGrpSpPr/>
              <p:nvPr/>
            </p:nvGrpSpPr>
            <p:grpSpPr>
              <a:xfrm>
                <a:off x="5439053" y="3699274"/>
                <a:ext cx="31405" cy="26898"/>
                <a:chOff x="5439053" y="3699274"/>
                <a:chExt cx="31405" cy="26898"/>
              </a:xfrm>
            </p:grpSpPr>
            <p:sp>
              <p:nvSpPr>
                <p:cNvPr id="3674" name="Google Shape;3674;p5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58"/>
              <p:cNvGrpSpPr/>
              <p:nvPr/>
            </p:nvGrpSpPr>
            <p:grpSpPr>
              <a:xfrm>
                <a:off x="5412414" y="3622307"/>
                <a:ext cx="31499" cy="26993"/>
                <a:chOff x="5412414" y="3622307"/>
                <a:chExt cx="31499" cy="26993"/>
              </a:xfrm>
            </p:grpSpPr>
            <p:sp>
              <p:nvSpPr>
                <p:cNvPr id="3677" name="Google Shape;3677;p5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9" name="Google Shape;3679;p58"/>
              <p:cNvGrpSpPr/>
              <p:nvPr/>
            </p:nvGrpSpPr>
            <p:grpSpPr>
              <a:xfrm>
                <a:off x="5476254" y="3473949"/>
                <a:ext cx="26835" cy="26930"/>
                <a:chOff x="5476254" y="3473949"/>
                <a:chExt cx="26835" cy="26930"/>
              </a:xfrm>
            </p:grpSpPr>
            <p:sp>
              <p:nvSpPr>
                <p:cNvPr id="3680" name="Google Shape;3680;p5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58"/>
              <p:cNvGrpSpPr/>
              <p:nvPr/>
            </p:nvGrpSpPr>
            <p:grpSpPr>
              <a:xfrm>
                <a:off x="5564547" y="3481594"/>
                <a:ext cx="31397" cy="26898"/>
                <a:chOff x="5564547" y="3481594"/>
                <a:chExt cx="31397" cy="26898"/>
              </a:xfrm>
            </p:grpSpPr>
            <p:sp>
              <p:nvSpPr>
                <p:cNvPr id="3683" name="Google Shape;3683;p5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58"/>
              <p:cNvGrpSpPr/>
              <p:nvPr/>
            </p:nvGrpSpPr>
            <p:grpSpPr>
              <a:xfrm>
                <a:off x="5534101" y="3470174"/>
                <a:ext cx="31397" cy="26906"/>
                <a:chOff x="5534101" y="3470174"/>
                <a:chExt cx="31397" cy="26906"/>
              </a:xfrm>
            </p:grpSpPr>
            <p:sp>
              <p:nvSpPr>
                <p:cNvPr id="3686" name="Google Shape;3686;p5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58"/>
              <p:cNvGrpSpPr/>
              <p:nvPr/>
            </p:nvGrpSpPr>
            <p:grpSpPr>
              <a:xfrm>
                <a:off x="5610879" y="3314486"/>
                <a:ext cx="31499" cy="26938"/>
                <a:chOff x="5610879" y="3314486"/>
                <a:chExt cx="31499" cy="26938"/>
              </a:xfrm>
            </p:grpSpPr>
            <p:sp>
              <p:nvSpPr>
                <p:cNvPr id="3689" name="Google Shape;3689;p5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58"/>
              <p:cNvGrpSpPr/>
              <p:nvPr/>
            </p:nvGrpSpPr>
            <p:grpSpPr>
              <a:xfrm>
                <a:off x="4834525" y="3501382"/>
                <a:ext cx="31499" cy="26898"/>
                <a:chOff x="4834525" y="3501382"/>
                <a:chExt cx="31499" cy="26898"/>
              </a:xfrm>
            </p:grpSpPr>
            <p:sp>
              <p:nvSpPr>
                <p:cNvPr id="3692" name="Google Shape;3692;p5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58"/>
              <p:cNvGrpSpPr/>
              <p:nvPr/>
            </p:nvGrpSpPr>
            <p:grpSpPr>
              <a:xfrm>
                <a:off x="4898460" y="3580158"/>
                <a:ext cx="31405" cy="26898"/>
                <a:chOff x="4898460" y="3580158"/>
                <a:chExt cx="31405" cy="26898"/>
              </a:xfrm>
            </p:grpSpPr>
            <p:sp>
              <p:nvSpPr>
                <p:cNvPr id="3695" name="Google Shape;3695;p5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58"/>
              <p:cNvGrpSpPr/>
              <p:nvPr/>
            </p:nvGrpSpPr>
            <p:grpSpPr>
              <a:xfrm>
                <a:off x="4882667" y="3608032"/>
                <a:ext cx="31499" cy="27001"/>
                <a:chOff x="4882667" y="3608032"/>
                <a:chExt cx="31499" cy="27001"/>
              </a:xfrm>
            </p:grpSpPr>
            <p:sp>
              <p:nvSpPr>
                <p:cNvPr id="3698" name="Google Shape;3698;p5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58"/>
              <p:cNvGrpSpPr/>
              <p:nvPr/>
            </p:nvGrpSpPr>
            <p:grpSpPr>
              <a:xfrm>
                <a:off x="4843373" y="3631407"/>
                <a:ext cx="16273" cy="16186"/>
                <a:chOff x="4843373" y="3631407"/>
                <a:chExt cx="16273" cy="16186"/>
              </a:xfrm>
            </p:grpSpPr>
            <p:sp>
              <p:nvSpPr>
                <p:cNvPr id="3701" name="Google Shape;3701;p5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58"/>
              <p:cNvGrpSpPr/>
              <p:nvPr/>
            </p:nvGrpSpPr>
            <p:grpSpPr>
              <a:xfrm>
                <a:off x="4727773" y="3591578"/>
                <a:ext cx="31499" cy="26898"/>
                <a:chOff x="4727773" y="3591578"/>
                <a:chExt cx="31499" cy="26898"/>
              </a:xfrm>
            </p:grpSpPr>
            <p:sp>
              <p:nvSpPr>
                <p:cNvPr id="3704" name="Google Shape;3704;p5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6" name="Google Shape;3706;p5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8" name="Google Shape;3708;p58"/>
              <p:cNvGrpSpPr/>
              <p:nvPr/>
            </p:nvGrpSpPr>
            <p:grpSpPr>
              <a:xfrm>
                <a:off x="4609421" y="3577398"/>
                <a:ext cx="31499" cy="27001"/>
                <a:chOff x="4609421" y="3577398"/>
                <a:chExt cx="31499" cy="27001"/>
              </a:xfrm>
            </p:grpSpPr>
            <p:sp>
              <p:nvSpPr>
                <p:cNvPr id="3709" name="Google Shape;3709;p5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8"/>
              <p:cNvGrpSpPr/>
              <p:nvPr/>
            </p:nvGrpSpPr>
            <p:grpSpPr>
              <a:xfrm>
                <a:off x="4649289" y="3577398"/>
                <a:ext cx="31499" cy="27001"/>
                <a:chOff x="4649289" y="3577398"/>
                <a:chExt cx="31499" cy="27001"/>
              </a:xfrm>
            </p:grpSpPr>
            <p:sp>
              <p:nvSpPr>
                <p:cNvPr id="3712" name="Google Shape;3712;p5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58"/>
              <p:cNvGrpSpPr/>
              <p:nvPr/>
            </p:nvGrpSpPr>
            <p:grpSpPr>
              <a:xfrm>
                <a:off x="4605614" y="3639523"/>
                <a:ext cx="31499" cy="26906"/>
                <a:chOff x="4605614" y="3639523"/>
                <a:chExt cx="31499" cy="26906"/>
              </a:xfrm>
            </p:grpSpPr>
            <p:sp>
              <p:nvSpPr>
                <p:cNvPr id="3715" name="Google Shape;3715;p5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58"/>
              <p:cNvGrpSpPr/>
              <p:nvPr/>
            </p:nvGrpSpPr>
            <p:grpSpPr>
              <a:xfrm>
                <a:off x="4785149" y="3618846"/>
                <a:ext cx="26930" cy="26843"/>
                <a:chOff x="4785149" y="3618846"/>
                <a:chExt cx="26930" cy="26843"/>
              </a:xfrm>
            </p:grpSpPr>
            <p:sp>
              <p:nvSpPr>
                <p:cNvPr id="3718" name="Google Shape;3718;p5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8"/>
              <p:cNvGrpSpPr/>
              <p:nvPr/>
            </p:nvGrpSpPr>
            <p:grpSpPr>
              <a:xfrm>
                <a:off x="4810167" y="3601567"/>
                <a:ext cx="31405" cy="26898"/>
                <a:chOff x="4810167" y="3601567"/>
                <a:chExt cx="31405" cy="26898"/>
              </a:xfrm>
            </p:grpSpPr>
            <p:sp>
              <p:nvSpPr>
                <p:cNvPr id="3721" name="Google Shape;3721;p5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58"/>
              <p:cNvGrpSpPr/>
              <p:nvPr/>
            </p:nvGrpSpPr>
            <p:grpSpPr>
              <a:xfrm>
                <a:off x="4831002" y="3373230"/>
                <a:ext cx="31405" cy="26898"/>
                <a:chOff x="4831002" y="3373230"/>
                <a:chExt cx="31405" cy="26898"/>
              </a:xfrm>
            </p:grpSpPr>
            <p:sp>
              <p:nvSpPr>
                <p:cNvPr id="3724" name="Google Shape;3724;p5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58"/>
              <p:cNvGrpSpPr/>
              <p:nvPr/>
            </p:nvGrpSpPr>
            <p:grpSpPr>
              <a:xfrm>
                <a:off x="4719311" y="3355054"/>
                <a:ext cx="31499" cy="27001"/>
                <a:chOff x="4719311" y="3355054"/>
                <a:chExt cx="31499" cy="27001"/>
              </a:xfrm>
            </p:grpSpPr>
            <p:sp>
              <p:nvSpPr>
                <p:cNvPr id="3727" name="Google Shape;3727;p5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58"/>
              <p:cNvGrpSpPr/>
              <p:nvPr/>
            </p:nvGrpSpPr>
            <p:grpSpPr>
              <a:xfrm>
                <a:off x="4798755" y="3450260"/>
                <a:ext cx="26930" cy="26930"/>
                <a:chOff x="4798755" y="3450260"/>
                <a:chExt cx="26930" cy="26930"/>
              </a:xfrm>
            </p:grpSpPr>
            <p:sp>
              <p:nvSpPr>
                <p:cNvPr id="3730" name="Google Shape;3730;p5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58"/>
              <p:cNvGrpSpPr/>
              <p:nvPr/>
            </p:nvGrpSpPr>
            <p:grpSpPr>
              <a:xfrm>
                <a:off x="4645576" y="3467555"/>
                <a:ext cx="31405" cy="26953"/>
                <a:chOff x="4645576" y="3467555"/>
                <a:chExt cx="31405" cy="26953"/>
              </a:xfrm>
            </p:grpSpPr>
            <p:sp>
              <p:nvSpPr>
                <p:cNvPr id="3733" name="Google Shape;3733;p5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8"/>
              <p:cNvGrpSpPr/>
              <p:nvPr/>
            </p:nvGrpSpPr>
            <p:grpSpPr>
              <a:xfrm>
                <a:off x="4687631" y="3583965"/>
                <a:ext cx="31499" cy="26898"/>
                <a:chOff x="4687631" y="3583965"/>
                <a:chExt cx="31499" cy="26898"/>
              </a:xfrm>
            </p:grpSpPr>
            <p:sp>
              <p:nvSpPr>
                <p:cNvPr id="3736" name="Google Shape;3736;p5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8"/>
              <p:cNvGrpSpPr/>
              <p:nvPr/>
            </p:nvGrpSpPr>
            <p:grpSpPr>
              <a:xfrm>
                <a:off x="4719311" y="3471314"/>
                <a:ext cx="31499" cy="27001"/>
                <a:chOff x="4719311" y="3471314"/>
                <a:chExt cx="31499" cy="27001"/>
              </a:xfrm>
            </p:grpSpPr>
            <p:sp>
              <p:nvSpPr>
                <p:cNvPr id="3739" name="Google Shape;3739;p5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8"/>
              <p:cNvGrpSpPr/>
              <p:nvPr/>
            </p:nvGrpSpPr>
            <p:grpSpPr>
              <a:xfrm>
                <a:off x="4719311" y="3434404"/>
                <a:ext cx="31499" cy="26898"/>
                <a:chOff x="4719311" y="3434404"/>
                <a:chExt cx="31499" cy="26898"/>
              </a:xfrm>
            </p:grpSpPr>
            <p:sp>
              <p:nvSpPr>
                <p:cNvPr id="3742" name="Google Shape;3742;p5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58"/>
              <p:cNvGrpSpPr/>
              <p:nvPr/>
            </p:nvGrpSpPr>
            <p:grpSpPr>
              <a:xfrm>
                <a:off x="4768876" y="3401772"/>
                <a:ext cx="31499" cy="26898"/>
                <a:chOff x="4768876" y="3401772"/>
                <a:chExt cx="31499" cy="26898"/>
              </a:xfrm>
            </p:grpSpPr>
            <p:sp>
              <p:nvSpPr>
                <p:cNvPr id="3745" name="Google Shape;3745;p5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8"/>
              <p:cNvGrpSpPr/>
              <p:nvPr/>
            </p:nvGrpSpPr>
            <p:grpSpPr>
              <a:xfrm>
                <a:off x="4762214" y="3471377"/>
                <a:ext cx="26938" cy="26938"/>
                <a:chOff x="4762214" y="3471377"/>
                <a:chExt cx="26938" cy="26938"/>
              </a:xfrm>
            </p:grpSpPr>
            <p:sp>
              <p:nvSpPr>
                <p:cNvPr id="3748" name="Google Shape;3748;p5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8"/>
              <p:cNvGrpSpPr/>
              <p:nvPr/>
            </p:nvGrpSpPr>
            <p:grpSpPr>
              <a:xfrm>
                <a:off x="4790473" y="3344782"/>
                <a:ext cx="31405" cy="26898"/>
                <a:chOff x="4790473" y="3344782"/>
                <a:chExt cx="31405" cy="26898"/>
              </a:xfrm>
            </p:grpSpPr>
            <p:sp>
              <p:nvSpPr>
                <p:cNvPr id="3751" name="Google Shape;3751;p5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8"/>
              <p:cNvGrpSpPr/>
              <p:nvPr/>
            </p:nvGrpSpPr>
            <p:grpSpPr>
              <a:xfrm>
                <a:off x="4823774" y="3950733"/>
                <a:ext cx="37398" cy="32034"/>
                <a:chOff x="4823774" y="3950733"/>
                <a:chExt cx="37398" cy="32034"/>
              </a:xfrm>
            </p:grpSpPr>
            <p:sp>
              <p:nvSpPr>
                <p:cNvPr id="3754" name="Google Shape;3754;p5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58"/>
              <p:cNvGrpSpPr/>
              <p:nvPr/>
            </p:nvGrpSpPr>
            <p:grpSpPr>
              <a:xfrm>
                <a:off x="4823396" y="4110566"/>
                <a:ext cx="31405" cy="26906"/>
                <a:chOff x="4823396" y="4110566"/>
                <a:chExt cx="31405" cy="26906"/>
              </a:xfrm>
            </p:grpSpPr>
            <p:sp>
              <p:nvSpPr>
                <p:cNvPr id="3757" name="Google Shape;3757;p5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8"/>
              <p:cNvGrpSpPr/>
              <p:nvPr/>
            </p:nvGrpSpPr>
            <p:grpSpPr>
              <a:xfrm>
                <a:off x="4838332" y="3821150"/>
                <a:ext cx="31499" cy="26898"/>
                <a:chOff x="4838332" y="3821150"/>
                <a:chExt cx="31499" cy="26898"/>
              </a:xfrm>
            </p:grpSpPr>
            <p:sp>
              <p:nvSpPr>
                <p:cNvPr id="3760" name="Google Shape;3760;p5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58"/>
              <p:cNvGrpSpPr/>
              <p:nvPr/>
            </p:nvGrpSpPr>
            <p:grpSpPr>
              <a:xfrm>
                <a:off x="4661275" y="3815007"/>
                <a:ext cx="36824" cy="31523"/>
                <a:chOff x="4661275" y="3815007"/>
                <a:chExt cx="36824" cy="31523"/>
              </a:xfrm>
            </p:grpSpPr>
            <p:sp>
              <p:nvSpPr>
                <p:cNvPr id="3763" name="Google Shape;3763;p5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58"/>
              <p:cNvGrpSpPr/>
              <p:nvPr/>
            </p:nvGrpSpPr>
            <p:grpSpPr>
              <a:xfrm>
                <a:off x="4558998" y="3851037"/>
                <a:ext cx="33591" cy="28699"/>
                <a:chOff x="4558998" y="3851037"/>
                <a:chExt cx="33591" cy="28699"/>
              </a:xfrm>
            </p:grpSpPr>
            <p:sp>
              <p:nvSpPr>
                <p:cNvPr id="3766" name="Google Shape;3766;p5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58"/>
              <p:cNvGrpSpPr/>
              <p:nvPr/>
            </p:nvGrpSpPr>
            <p:grpSpPr>
              <a:xfrm>
                <a:off x="4696762" y="3638587"/>
                <a:ext cx="33591" cy="28794"/>
                <a:chOff x="4696762" y="3638587"/>
                <a:chExt cx="33591" cy="28794"/>
              </a:xfrm>
            </p:grpSpPr>
            <p:sp>
              <p:nvSpPr>
                <p:cNvPr id="3769" name="Google Shape;3769;p5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8"/>
              <p:cNvGrpSpPr/>
              <p:nvPr/>
            </p:nvGrpSpPr>
            <p:grpSpPr>
              <a:xfrm>
                <a:off x="4929479" y="3939140"/>
                <a:ext cx="33497" cy="28692"/>
                <a:chOff x="4929479" y="3939140"/>
                <a:chExt cx="33497" cy="28692"/>
              </a:xfrm>
            </p:grpSpPr>
            <p:sp>
              <p:nvSpPr>
                <p:cNvPr id="3772" name="Google Shape;3772;p5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58"/>
              <p:cNvGrpSpPr/>
              <p:nvPr/>
            </p:nvGrpSpPr>
            <p:grpSpPr>
              <a:xfrm>
                <a:off x="4907119" y="3986039"/>
                <a:ext cx="33497" cy="28699"/>
                <a:chOff x="4907119" y="3986039"/>
                <a:chExt cx="33497" cy="28699"/>
              </a:xfrm>
            </p:grpSpPr>
            <p:sp>
              <p:nvSpPr>
                <p:cNvPr id="3775" name="Google Shape;3775;p5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58"/>
              <p:cNvGrpSpPr/>
              <p:nvPr/>
            </p:nvGrpSpPr>
            <p:grpSpPr>
              <a:xfrm>
                <a:off x="4911783" y="4048102"/>
                <a:ext cx="33591" cy="28762"/>
                <a:chOff x="4911783" y="4048102"/>
                <a:chExt cx="33591" cy="28762"/>
              </a:xfrm>
            </p:grpSpPr>
            <p:sp>
              <p:nvSpPr>
                <p:cNvPr id="3778" name="Google Shape;3778;p5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0" name="Google Shape;3780;p5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8"/>
              <p:cNvGrpSpPr/>
              <p:nvPr/>
            </p:nvGrpSpPr>
            <p:grpSpPr>
              <a:xfrm>
                <a:off x="4762623" y="3837847"/>
                <a:ext cx="42416" cy="36273"/>
                <a:chOff x="4762623" y="3837847"/>
                <a:chExt cx="42416" cy="36273"/>
              </a:xfrm>
            </p:grpSpPr>
            <p:sp>
              <p:nvSpPr>
                <p:cNvPr id="3783" name="Google Shape;3783;p5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8"/>
              <p:cNvGrpSpPr/>
              <p:nvPr/>
            </p:nvGrpSpPr>
            <p:grpSpPr>
              <a:xfrm>
                <a:off x="4746044" y="4104966"/>
                <a:ext cx="33497" cy="28699"/>
                <a:chOff x="4746044" y="4104966"/>
                <a:chExt cx="33497" cy="28699"/>
              </a:xfrm>
            </p:grpSpPr>
            <p:sp>
              <p:nvSpPr>
                <p:cNvPr id="3786" name="Google Shape;3786;p5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58"/>
              <p:cNvGrpSpPr/>
              <p:nvPr/>
            </p:nvGrpSpPr>
            <p:grpSpPr>
              <a:xfrm>
                <a:off x="4859646" y="4162554"/>
                <a:ext cx="33591" cy="28762"/>
                <a:chOff x="4859646" y="4162554"/>
                <a:chExt cx="33591" cy="28762"/>
              </a:xfrm>
            </p:grpSpPr>
            <p:sp>
              <p:nvSpPr>
                <p:cNvPr id="3789" name="Google Shape;3789;p5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1" name="Google Shape;3791;p58"/>
            <p:cNvGrpSpPr/>
            <p:nvPr/>
          </p:nvGrpSpPr>
          <p:grpSpPr>
            <a:xfrm>
              <a:off x="3597785" y="3274438"/>
              <a:ext cx="855610" cy="1122100"/>
              <a:chOff x="3597785" y="3274438"/>
              <a:chExt cx="855610" cy="1122100"/>
            </a:xfrm>
          </p:grpSpPr>
          <p:grpSp>
            <p:nvGrpSpPr>
              <p:cNvPr id="3792" name="Google Shape;3792;p58"/>
              <p:cNvGrpSpPr/>
              <p:nvPr/>
            </p:nvGrpSpPr>
            <p:grpSpPr>
              <a:xfrm>
                <a:off x="3617857" y="3284717"/>
                <a:ext cx="826785" cy="1099165"/>
                <a:chOff x="3617857" y="3284717"/>
                <a:chExt cx="826785" cy="1099165"/>
              </a:xfrm>
            </p:grpSpPr>
            <p:sp>
              <p:nvSpPr>
                <p:cNvPr id="3793" name="Google Shape;3793;p5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58"/>
              <p:cNvGrpSpPr/>
              <p:nvPr/>
            </p:nvGrpSpPr>
            <p:grpSpPr>
              <a:xfrm>
                <a:off x="4180904" y="4251758"/>
                <a:ext cx="37783" cy="32420"/>
                <a:chOff x="4180904" y="4251758"/>
                <a:chExt cx="37783" cy="32420"/>
              </a:xfrm>
            </p:grpSpPr>
            <p:sp>
              <p:nvSpPr>
                <p:cNvPr id="3850" name="Google Shape;3850;p5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58"/>
              <p:cNvGrpSpPr/>
              <p:nvPr/>
            </p:nvGrpSpPr>
            <p:grpSpPr>
              <a:xfrm>
                <a:off x="4201644" y="4081324"/>
                <a:ext cx="37783" cy="32364"/>
                <a:chOff x="4201644" y="4081324"/>
                <a:chExt cx="37783" cy="32364"/>
              </a:xfrm>
            </p:grpSpPr>
            <p:sp>
              <p:nvSpPr>
                <p:cNvPr id="3853" name="Google Shape;3853;p5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58"/>
              <p:cNvGrpSpPr/>
              <p:nvPr/>
            </p:nvGrpSpPr>
            <p:grpSpPr>
              <a:xfrm>
                <a:off x="4284416" y="3887428"/>
                <a:ext cx="37783" cy="32451"/>
                <a:chOff x="4284416" y="3887428"/>
                <a:chExt cx="37783" cy="32451"/>
              </a:xfrm>
            </p:grpSpPr>
            <p:sp>
              <p:nvSpPr>
                <p:cNvPr id="3856" name="Google Shape;3856;p5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58"/>
              <p:cNvGrpSpPr/>
              <p:nvPr/>
            </p:nvGrpSpPr>
            <p:grpSpPr>
              <a:xfrm>
                <a:off x="4223721" y="3860404"/>
                <a:ext cx="37870" cy="32364"/>
                <a:chOff x="4223721" y="3860404"/>
                <a:chExt cx="37870" cy="32364"/>
              </a:xfrm>
            </p:grpSpPr>
            <p:sp>
              <p:nvSpPr>
                <p:cNvPr id="3859" name="Google Shape;3859;p5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58"/>
              <p:cNvGrpSpPr/>
              <p:nvPr/>
            </p:nvGrpSpPr>
            <p:grpSpPr>
              <a:xfrm>
                <a:off x="4104889" y="3699242"/>
                <a:ext cx="37776" cy="32357"/>
                <a:chOff x="4104889" y="3699242"/>
                <a:chExt cx="37776" cy="32357"/>
              </a:xfrm>
            </p:grpSpPr>
            <p:sp>
              <p:nvSpPr>
                <p:cNvPr id="3862" name="Google Shape;3862;p5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58"/>
              <p:cNvGrpSpPr/>
              <p:nvPr/>
            </p:nvGrpSpPr>
            <p:grpSpPr>
              <a:xfrm>
                <a:off x="4143608" y="3475121"/>
                <a:ext cx="37878" cy="32420"/>
                <a:chOff x="4143608" y="3475121"/>
                <a:chExt cx="37878" cy="32420"/>
              </a:xfrm>
            </p:grpSpPr>
            <p:sp>
              <p:nvSpPr>
                <p:cNvPr id="3865" name="Google Shape;3865;p5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58"/>
              <p:cNvGrpSpPr/>
              <p:nvPr/>
            </p:nvGrpSpPr>
            <p:grpSpPr>
              <a:xfrm>
                <a:off x="4217248" y="3570893"/>
                <a:ext cx="37776" cy="32364"/>
                <a:chOff x="4217248" y="3570893"/>
                <a:chExt cx="37776" cy="32364"/>
              </a:xfrm>
            </p:grpSpPr>
            <p:sp>
              <p:nvSpPr>
                <p:cNvPr id="3868" name="Google Shape;3868;p5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58"/>
              <p:cNvGrpSpPr/>
              <p:nvPr/>
            </p:nvGrpSpPr>
            <p:grpSpPr>
              <a:xfrm>
                <a:off x="4255307" y="3431612"/>
                <a:ext cx="37776" cy="32451"/>
                <a:chOff x="4255307" y="3431612"/>
                <a:chExt cx="37776" cy="32451"/>
              </a:xfrm>
            </p:grpSpPr>
            <p:sp>
              <p:nvSpPr>
                <p:cNvPr id="3871" name="Google Shape;3871;p5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8"/>
              <p:cNvGrpSpPr/>
              <p:nvPr/>
            </p:nvGrpSpPr>
            <p:grpSpPr>
              <a:xfrm>
                <a:off x="3853052" y="3577398"/>
                <a:ext cx="37776" cy="32420"/>
                <a:chOff x="3853052" y="3577398"/>
                <a:chExt cx="37776" cy="32420"/>
              </a:xfrm>
            </p:grpSpPr>
            <p:sp>
              <p:nvSpPr>
                <p:cNvPr id="3874" name="Google Shape;3874;p5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58"/>
              <p:cNvGrpSpPr/>
              <p:nvPr/>
            </p:nvGrpSpPr>
            <p:grpSpPr>
              <a:xfrm>
                <a:off x="4039908" y="3412107"/>
                <a:ext cx="37776" cy="32357"/>
                <a:chOff x="4039908" y="3412107"/>
                <a:chExt cx="37776" cy="32357"/>
              </a:xfrm>
            </p:grpSpPr>
            <p:sp>
              <p:nvSpPr>
                <p:cNvPr id="3877" name="Google Shape;3877;p5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8"/>
              <p:cNvGrpSpPr/>
              <p:nvPr/>
            </p:nvGrpSpPr>
            <p:grpSpPr>
              <a:xfrm>
                <a:off x="4017360" y="3342061"/>
                <a:ext cx="37870" cy="32380"/>
                <a:chOff x="4017360" y="3342061"/>
                <a:chExt cx="37870" cy="32380"/>
              </a:xfrm>
            </p:grpSpPr>
            <p:sp>
              <p:nvSpPr>
                <p:cNvPr id="3880" name="Google Shape;3880;p5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2" name="Google Shape;3882;p5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4" name="Google Shape;3884;p58"/>
              <p:cNvGrpSpPr/>
              <p:nvPr/>
            </p:nvGrpSpPr>
            <p:grpSpPr>
              <a:xfrm>
                <a:off x="3750870" y="3418650"/>
                <a:ext cx="37776" cy="32380"/>
                <a:chOff x="3750870" y="3418650"/>
                <a:chExt cx="37776" cy="32380"/>
              </a:xfrm>
            </p:grpSpPr>
            <p:sp>
              <p:nvSpPr>
                <p:cNvPr id="3885" name="Google Shape;3885;p5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58"/>
              <p:cNvGrpSpPr/>
              <p:nvPr/>
            </p:nvGrpSpPr>
            <p:grpSpPr>
              <a:xfrm>
                <a:off x="3632509" y="3274438"/>
                <a:ext cx="37783" cy="32357"/>
                <a:chOff x="3632509" y="3274438"/>
                <a:chExt cx="37783" cy="32357"/>
              </a:xfrm>
            </p:grpSpPr>
            <p:sp>
              <p:nvSpPr>
                <p:cNvPr id="3888" name="Google Shape;3888;p5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8"/>
              <p:cNvGrpSpPr/>
              <p:nvPr/>
            </p:nvGrpSpPr>
            <p:grpSpPr>
              <a:xfrm>
                <a:off x="3906424" y="3297561"/>
                <a:ext cx="37776" cy="32451"/>
                <a:chOff x="3906424" y="3297561"/>
                <a:chExt cx="37776" cy="32451"/>
              </a:xfrm>
            </p:grpSpPr>
            <p:sp>
              <p:nvSpPr>
                <p:cNvPr id="3891" name="Google Shape;3891;p5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8"/>
              <p:cNvGrpSpPr/>
              <p:nvPr/>
            </p:nvGrpSpPr>
            <p:grpSpPr>
              <a:xfrm>
                <a:off x="3866084" y="3412107"/>
                <a:ext cx="37776" cy="32357"/>
                <a:chOff x="3866084" y="3412107"/>
                <a:chExt cx="37776" cy="32357"/>
              </a:xfrm>
            </p:grpSpPr>
            <p:sp>
              <p:nvSpPr>
                <p:cNvPr id="3894" name="Google Shape;3894;p5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8"/>
              <p:cNvGrpSpPr/>
              <p:nvPr/>
            </p:nvGrpSpPr>
            <p:grpSpPr>
              <a:xfrm>
                <a:off x="4023919" y="3766409"/>
                <a:ext cx="37783" cy="32357"/>
                <a:chOff x="4023919" y="3766409"/>
                <a:chExt cx="37783" cy="32357"/>
              </a:xfrm>
            </p:grpSpPr>
            <p:sp>
              <p:nvSpPr>
                <p:cNvPr id="3897" name="Google Shape;3897;p5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8"/>
              <p:cNvGrpSpPr/>
              <p:nvPr/>
            </p:nvGrpSpPr>
            <p:grpSpPr>
              <a:xfrm>
                <a:off x="3973882" y="3779449"/>
                <a:ext cx="37776" cy="32357"/>
                <a:chOff x="3973882" y="3779449"/>
                <a:chExt cx="37776" cy="32357"/>
              </a:xfrm>
            </p:grpSpPr>
            <p:sp>
              <p:nvSpPr>
                <p:cNvPr id="3900" name="Google Shape;3900;p5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8"/>
              <p:cNvGrpSpPr/>
              <p:nvPr/>
            </p:nvGrpSpPr>
            <p:grpSpPr>
              <a:xfrm>
                <a:off x="4073398" y="3838028"/>
                <a:ext cx="37776" cy="32380"/>
                <a:chOff x="4073398" y="3838028"/>
                <a:chExt cx="37776" cy="32380"/>
              </a:xfrm>
            </p:grpSpPr>
            <p:sp>
              <p:nvSpPr>
                <p:cNvPr id="3903" name="Google Shape;3903;p5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8"/>
              <p:cNvGrpSpPr/>
              <p:nvPr/>
            </p:nvGrpSpPr>
            <p:grpSpPr>
              <a:xfrm>
                <a:off x="4342672" y="4144496"/>
                <a:ext cx="37752" cy="32364"/>
                <a:chOff x="4342672" y="4144496"/>
                <a:chExt cx="37752" cy="32364"/>
              </a:xfrm>
            </p:grpSpPr>
            <p:sp>
              <p:nvSpPr>
                <p:cNvPr id="3906" name="Google Shape;3906;p5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8"/>
              <p:cNvGrpSpPr/>
              <p:nvPr/>
            </p:nvGrpSpPr>
            <p:grpSpPr>
              <a:xfrm>
                <a:off x="4406386" y="4056872"/>
                <a:ext cx="37783" cy="32364"/>
                <a:chOff x="4406386" y="4056872"/>
                <a:chExt cx="37783" cy="32364"/>
              </a:xfrm>
            </p:grpSpPr>
            <p:sp>
              <p:nvSpPr>
                <p:cNvPr id="3909" name="Google Shape;3909;p5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8"/>
              <p:cNvGrpSpPr/>
              <p:nvPr/>
            </p:nvGrpSpPr>
            <p:grpSpPr>
              <a:xfrm>
                <a:off x="4284416" y="4245254"/>
                <a:ext cx="37783" cy="32357"/>
                <a:chOff x="4284416" y="4245254"/>
                <a:chExt cx="37783" cy="32357"/>
              </a:xfrm>
            </p:grpSpPr>
            <p:sp>
              <p:nvSpPr>
                <p:cNvPr id="3912" name="Google Shape;3912;p5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8"/>
              <p:cNvGrpSpPr/>
              <p:nvPr/>
            </p:nvGrpSpPr>
            <p:grpSpPr>
              <a:xfrm>
                <a:off x="4219057" y="4331258"/>
                <a:ext cx="37776" cy="32364"/>
                <a:chOff x="4219057" y="4331258"/>
                <a:chExt cx="37776" cy="32364"/>
              </a:xfrm>
            </p:grpSpPr>
            <p:sp>
              <p:nvSpPr>
                <p:cNvPr id="3915" name="Google Shape;3915;p5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58"/>
              <p:cNvGrpSpPr/>
              <p:nvPr/>
            </p:nvGrpSpPr>
            <p:grpSpPr>
              <a:xfrm>
                <a:off x="4204122" y="4141688"/>
                <a:ext cx="33497" cy="28699"/>
                <a:chOff x="4204122" y="4141688"/>
                <a:chExt cx="33497" cy="28699"/>
              </a:xfrm>
            </p:grpSpPr>
            <p:sp>
              <p:nvSpPr>
                <p:cNvPr id="3918" name="Google Shape;3918;p5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58"/>
              <p:cNvGrpSpPr/>
              <p:nvPr/>
            </p:nvGrpSpPr>
            <p:grpSpPr>
              <a:xfrm>
                <a:off x="4301546" y="4003869"/>
                <a:ext cx="38916" cy="33324"/>
                <a:chOff x="4301546" y="4003869"/>
                <a:chExt cx="38916" cy="33324"/>
              </a:xfrm>
            </p:grpSpPr>
            <p:sp>
              <p:nvSpPr>
                <p:cNvPr id="3921" name="Google Shape;3921;p5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58"/>
              <p:cNvGrpSpPr/>
              <p:nvPr/>
            </p:nvGrpSpPr>
            <p:grpSpPr>
              <a:xfrm>
                <a:off x="4210681" y="3924669"/>
                <a:ext cx="36549" cy="31366"/>
                <a:chOff x="4210681" y="3924669"/>
                <a:chExt cx="36549" cy="31366"/>
              </a:xfrm>
            </p:grpSpPr>
            <p:sp>
              <p:nvSpPr>
                <p:cNvPr id="3924" name="Google Shape;3924;p5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58"/>
              <p:cNvGrpSpPr/>
              <p:nvPr/>
            </p:nvGrpSpPr>
            <p:grpSpPr>
              <a:xfrm>
                <a:off x="3987771" y="3628874"/>
                <a:ext cx="31499" cy="26993"/>
                <a:chOff x="3987771" y="3628874"/>
                <a:chExt cx="31499" cy="26993"/>
              </a:xfrm>
            </p:grpSpPr>
            <p:sp>
              <p:nvSpPr>
                <p:cNvPr id="3927" name="Google Shape;3927;p5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8"/>
              <p:cNvGrpSpPr/>
              <p:nvPr/>
            </p:nvGrpSpPr>
            <p:grpSpPr>
              <a:xfrm>
                <a:off x="4087382" y="3775674"/>
                <a:ext cx="31405" cy="26898"/>
                <a:chOff x="4087382" y="3775674"/>
                <a:chExt cx="31405" cy="26898"/>
              </a:xfrm>
            </p:grpSpPr>
            <p:sp>
              <p:nvSpPr>
                <p:cNvPr id="3930" name="Google Shape;3930;p5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58"/>
              <p:cNvGrpSpPr/>
              <p:nvPr/>
            </p:nvGrpSpPr>
            <p:grpSpPr>
              <a:xfrm>
                <a:off x="4118873" y="3856637"/>
                <a:ext cx="31405" cy="26906"/>
                <a:chOff x="4118873" y="3856637"/>
                <a:chExt cx="31405" cy="26906"/>
              </a:xfrm>
            </p:grpSpPr>
            <p:sp>
              <p:nvSpPr>
                <p:cNvPr id="3933" name="Google Shape;3933;p5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58"/>
              <p:cNvGrpSpPr/>
              <p:nvPr/>
            </p:nvGrpSpPr>
            <p:grpSpPr>
              <a:xfrm>
                <a:off x="4168541" y="3639523"/>
                <a:ext cx="31499" cy="26906"/>
                <a:chOff x="4168541" y="3639523"/>
                <a:chExt cx="31499" cy="26906"/>
              </a:xfrm>
            </p:grpSpPr>
            <p:sp>
              <p:nvSpPr>
                <p:cNvPr id="3936" name="Google Shape;3936;p5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58"/>
              <p:cNvGrpSpPr/>
              <p:nvPr/>
            </p:nvGrpSpPr>
            <p:grpSpPr>
              <a:xfrm>
                <a:off x="3965789" y="3393545"/>
                <a:ext cx="31405" cy="26945"/>
                <a:chOff x="3965789" y="3393545"/>
                <a:chExt cx="31405" cy="26945"/>
              </a:xfrm>
            </p:grpSpPr>
            <p:sp>
              <p:nvSpPr>
                <p:cNvPr id="3939" name="Google Shape;3939;p5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58"/>
              <p:cNvGrpSpPr/>
              <p:nvPr/>
            </p:nvGrpSpPr>
            <p:grpSpPr>
              <a:xfrm>
                <a:off x="3925166" y="3491008"/>
                <a:ext cx="31405" cy="27001"/>
                <a:chOff x="3925166" y="3491008"/>
                <a:chExt cx="31405" cy="27001"/>
              </a:xfrm>
            </p:grpSpPr>
            <p:sp>
              <p:nvSpPr>
                <p:cNvPr id="3942" name="Google Shape;3942;p5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58"/>
              <p:cNvGrpSpPr/>
              <p:nvPr/>
            </p:nvGrpSpPr>
            <p:grpSpPr>
              <a:xfrm>
                <a:off x="3682845" y="3340976"/>
                <a:ext cx="31397" cy="26898"/>
                <a:chOff x="3682845" y="3340976"/>
                <a:chExt cx="31397" cy="26898"/>
              </a:xfrm>
            </p:grpSpPr>
            <p:sp>
              <p:nvSpPr>
                <p:cNvPr id="3945" name="Google Shape;3945;p5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58"/>
              <p:cNvGrpSpPr/>
              <p:nvPr/>
            </p:nvGrpSpPr>
            <p:grpSpPr>
              <a:xfrm>
                <a:off x="3795393" y="3353725"/>
                <a:ext cx="31499" cy="26993"/>
                <a:chOff x="3795393" y="3353725"/>
                <a:chExt cx="31499" cy="26993"/>
              </a:xfrm>
            </p:grpSpPr>
            <p:sp>
              <p:nvSpPr>
                <p:cNvPr id="3948" name="Google Shape;3948;p5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58"/>
              <p:cNvGrpSpPr/>
              <p:nvPr/>
            </p:nvGrpSpPr>
            <p:grpSpPr>
              <a:xfrm>
                <a:off x="4176909" y="4363221"/>
                <a:ext cx="38924" cy="33316"/>
                <a:chOff x="4176909" y="4363221"/>
                <a:chExt cx="38924" cy="33316"/>
              </a:xfrm>
            </p:grpSpPr>
            <p:sp>
              <p:nvSpPr>
                <p:cNvPr id="3951" name="Google Shape;3951;p5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58"/>
              <p:cNvGrpSpPr/>
              <p:nvPr/>
            </p:nvGrpSpPr>
            <p:grpSpPr>
              <a:xfrm>
                <a:off x="4226191" y="4007660"/>
                <a:ext cx="33560" cy="28770"/>
                <a:chOff x="4226191" y="4007660"/>
                <a:chExt cx="33560" cy="28770"/>
              </a:xfrm>
            </p:grpSpPr>
            <p:sp>
              <p:nvSpPr>
                <p:cNvPr id="3954" name="Google Shape;3954;p5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58"/>
              <p:cNvGrpSpPr/>
              <p:nvPr/>
            </p:nvGrpSpPr>
            <p:grpSpPr>
              <a:xfrm>
                <a:off x="3597785" y="3377045"/>
                <a:ext cx="33591" cy="28699"/>
                <a:chOff x="3597785" y="3377045"/>
                <a:chExt cx="33591" cy="28699"/>
              </a:xfrm>
            </p:grpSpPr>
            <p:sp>
              <p:nvSpPr>
                <p:cNvPr id="3957" name="Google Shape;3957;p5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58"/>
              <p:cNvGrpSpPr/>
              <p:nvPr/>
            </p:nvGrpSpPr>
            <p:grpSpPr>
              <a:xfrm>
                <a:off x="3887870" y="3669796"/>
                <a:ext cx="33591" cy="28692"/>
                <a:chOff x="3887870" y="3669796"/>
                <a:chExt cx="33591" cy="28692"/>
              </a:xfrm>
            </p:grpSpPr>
            <p:sp>
              <p:nvSpPr>
                <p:cNvPr id="3960" name="Google Shape;3960;p5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58"/>
              <p:cNvGrpSpPr/>
              <p:nvPr/>
            </p:nvGrpSpPr>
            <p:grpSpPr>
              <a:xfrm>
                <a:off x="3818320" y="3481625"/>
                <a:ext cx="33497" cy="28770"/>
                <a:chOff x="3818320" y="3481625"/>
                <a:chExt cx="33497" cy="28770"/>
              </a:xfrm>
            </p:grpSpPr>
            <p:sp>
              <p:nvSpPr>
                <p:cNvPr id="3963" name="Google Shape;3963;p5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58"/>
              <p:cNvGrpSpPr/>
              <p:nvPr/>
            </p:nvGrpSpPr>
            <p:grpSpPr>
              <a:xfrm>
                <a:off x="4278139" y="4120948"/>
                <a:ext cx="37492" cy="32129"/>
                <a:chOff x="4278139" y="4120948"/>
                <a:chExt cx="37492" cy="32129"/>
              </a:xfrm>
            </p:grpSpPr>
            <p:sp>
              <p:nvSpPr>
                <p:cNvPr id="3966" name="Google Shape;3966;p5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58"/>
              <p:cNvGrpSpPr/>
              <p:nvPr/>
            </p:nvGrpSpPr>
            <p:grpSpPr>
              <a:xfrm>
                <a:off x="4419898" y="3977388"/>
                <a:ext cx="33497" cy="28692"/>
                <a:chOff x="4419898" y="3977388"/>
                <a:chExt cx="33497" cy="28692"/>
              </a:xfrm>
            </p:grpSpPr>
            <p:sp>
              <p:nvSpPr>
                <p:cNvPr id="3969" name="Google Shape;3969;p5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58"/>
              <p:cNvGrpSpPr/>
              <p:nvPr/>
            </p:nvGrpSpPr>
            <p:grpSpPr>
              <a:xfrm>
                <a:off x="4158930" y="4034684"/>
                <a:ext cx="33497" cy="28762"/>
                <a:chOff x="4158930" y="4034684"/>
                <a:chExt cx="33497" cy="28762"/>
              </a:xfrm>
            </p:grpSpPr>
            <p:sp>
              <p:nvSpPr>
                <p:cNvPr id="3972" name="Google Shape;3972;p5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58"/>
              <p:cNvGrpSpPr/>
              <p:nvPr/>
            </p:nvGrpSpPr>
            <p:grpSpPr>
              <a:xfrm>
                <a:off x="4134949" y="3957049"/>
                <a:ext cx="33497" cy="28770"/>
                <a:chOff x="4134949" y="3957049"/>
                <a:chExt cx="33497" cy="28770"/>
              </a:xfrm>
            </p:grpSpPr>
            <p:sp>
              <p:nvSpPr>
                <p:cNvPr id="3975" name="Google Shape;3975;p5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8"/>
              <p:cNvGrpSpPr/>
              <p:nvPr/>
            </p:nvGrpSpPr>
            <p:grpSpPr>
              <a:xfrm>
                <a:off x="4193653" y="4184403"/>
                <a:ext cx="43580" cy="37264"/>
                <a:chOff x="4193653" y="4184403"/>
                <a:chExt cx="43580" cy="37264"/>
              </a:xfrm>
            </p:grpSpPr>
            <p:sp>
              <p:nvSpPr>
                <p:cNvPr id="3978" name="Google Shape;3978;p5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58"/>
              <p:cNvGrpSpPr/>
              <p:nvPr/>
            </p:nvGrpSpPr>
            <p:grpSpPr>
              <a:xfrm>
                <a:off x="4343600" y="3943844"/>
                <a:ext cx="43580" cy="37312"/>
                <a:chOff x="4343600" y="3943844"/>
                <a:chExt cx="43580" cy="37312"/>
              </a:xfrm>
            </p:grpSpPr>
            <p:sp>
              <p:nvSpPr>
                <p:cNvPr id="3981" name="Google Shape;3981;p5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58"/>
              <p:cNvGrpSpPr/>
              <p:nvPr/>
            </p:nvGrpSpPr>
            <p:grpSpPr>
              <a:xfrm>
                <a:off x="4172339" y="3381693"/>
                <a:ext cx="31499" cy="27001"/>
                <a:chOff x="4172339" y="3381693"/>
                <a:chExt cx="31499" cy="27001"/>
              </a:xfrm>
            </p:grpSpPr>
            <p:sp>
              <p:nvSpPr>
                <p:cNvPr id="3984" name="Google Shape;3984;p5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9"/>
        <p:cNvGrpSpPr/>
        <p:nvPr/>
      </p:nvGrpSpPr>
      <p:grpSpPr>
        <a:xfrm>
          <a:off x="0" y="0"/>
          <a:ext cx="0" cy="0"/>
          <a:chOff x="0" y="0"/>
          <a:chExt cx="0" cy="0"/>
        </a:xfrm>
      </p:grpSpPr>
      <p:grpSp>
        <p:nvGrpSpPr>
          <p:cNvPr id="3990" name="Google Shape;3990;p59"/>
          <p:cNvGrpSpPr/>
          <p:nvPr/>
        </p:nvGrpSpPr>
        <p:grpSpPr>
          <a:xfrm>
            <a:off x="729274" y="969771"/>
            <a:ext cx="2507799" cy="206239"/>
            <a:chOff x="106648" y="895722"/>
            <a:chExt cx="4481413" cy="374300"/>
          </a:xfrm>
        </p:grpSpPr>
        <p:grpSp>
          <p:nvGrpSpPr>
            <p:cNvPr id="3991" name="Google Shape;3991;p59"/>
            <p:cNvGrpSpPr/>
            <p:nvPr/>
          </p:nvGrpSpPr>
          <p:grpSpPr>
            <a:xfrm>
              <a:off x="2233276" y="895722"/>
              <a:ext cx="1082667" cy="223591"/>
              <a:chOff x="4808316" y="2800065"/>
              <a:chExt cx="1999386" cy="412910"/>
            </a:xfrm>
          </p:grpSpPr>
          <p:sp>
            <p:nvSpPr>
              <p:cNvPr id="3992" name="Google Shape;3992;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59"/>
              <p:cNvGrpSpPr/>
              <p:nvPr/>
            </p:nvGrpSpPr>
            <p:grpSpPr>
              <a:xfrm>
                <a:off x="4808316" y="2800065"/>
                <a:ext cx="92400" cy="411825"/>
                <a:chOff x="845575" y="2563700"/>
                <a:chExt cx="92400" cy="411825"/>
              </a:xfrm>
            </p:grpSpPr>
            <p:cxnSp>
              <p:nvCxnSpPr>
                <p:cNvPr id="3994" name="Google Shape;3994;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95" name="Google Shape;3995;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6" name="Google Shape;3996;p59"/>
            <p:cNvGrpSpPr/>
            <p:nvPr/>
          </p:nvGrpSpPr>
          <p:grpSpPr>
            <a:xfrm>
              <a:off x="106648" y="895722"/>
              <a:ext cx="1088401" cy="223591"/>
              <a:chOff x="881025" y="2800065"/>
              <a:chExt cx="2009975" cy="412910"/>
            </a:xfrm>
          </p:grpSpPr>
          <p:sp>
            <p:nvSpPr>
              <p:cNvPr id="3997" name="Google Shape;3997;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8" name="Google Shape;3998;p59"/>
              <p:cNvGrpSpPr/>
              <p:nvPr/>
            </p:nvGrpSpPr>
            <p:grpSpPr>
              <a:xfrm>
                <a:off x="881025" y="2800065"/>
                <a:ext cx="92400" cy="411825"/>
                <a:chOff x="845575" y="2563700"/>
                <a:chExt cx="92400" cy="411825"/>
              </a:xfrm>
            </p:grpSpPr>
            <p:cxnSp>
              <p:nvCxnSpPr>
                <p:cNvPr id="3999" name="Google Shape;3999;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00" name="Google Shape;4000;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1" name="Google Shape;4001;p59"/>
            <p:cNvGrpSpPr/>
            <p:nvPr/>
          </p:nvGrpSpPr>
          <p:grpSpPr>
            <a:xfrm>
              <a:off x="1172346" y="1047018"/>
              <a:ext cx="1083151" cy="223003"/>
              <a:chOff x="2849073" y="3079467"/>
              <a:chExt cx="2000279" cy="411825"/>
            </a:xfrm>
          </p:grpSpPr>
          <p:sp>
            <p:nvSpPr>
              <p:cNvPr id="4002" name="Google Shape;4002;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3" name="Google Shape;4003;p59"/>
              <p:cNvGrpSpPr/>
              <p:nvPr/>
            </p:nvGrpSpPr>
            <p:grpSpPr>
              <a:xfrm rot="10800000">
                <a:off x="2849073" y="3079467"/>
                <a:ext cx="92400" cy="411825"/>
                <a:chOff x="2070100" y="2563700"/>
                <a:chExt cx="92400" cy="411825"/>
              </a:xfrm>
            </p:grpSpPr>
            <p:cxnSp>
              <p:nvCxnSpPr>
                <p:cNvPr id="4004" name="Google Shape;4004;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05" name="Google Shape;4005;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6" name="Google Shape;4006;p59"/>
            <p:cNvGrpSpPr/>
            <p:nvPr/>
          </p:nvGrpSpPr>
          <p:grpSpPr>
            <a:xfrm>
              <a:off x="3290132" y="1047018"/>
              <a:ext cx="1297929" cy="223003"/>
              <a:chOff x="6760035" y="3079467"/>
              <a:chExt cx="2396914" cy="411825"/>
            </a:xfrm>
          </p:grpSpPr>
          <p:sp>
            <p:nvSpPr>
              <p:cNvPr id="4007" name="Google Shape;4007;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8" name="Google Shape;4008;p59"/>
              <p:cNvGrpSpPr/>
              <p:nvPr/>
            </p:nvGrpSpPr>
            <p:grpSpPr>
              <a:xfrm rot="10800000">
                <a:off x="6760035" y="3079467"/>
                <a:ext cx="92400" cy="411825"/>
                <a:chOff x="2070100" y="2563700"/>
                <a:chExt cx="92400" cy="411825"/>
              </a:xfrm>
            </p:grpSpPr>
            <p:cxnSp>
              <p:nvCxnSpPr>
                <p:cNvPr id="4009" name="Google Shape;4009;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10" name="Google Shape;4010;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11" name="Google Shape;4011;p59"/>
          <p:cNvGrpSpPr/>
          <p:nvPr/>
        </p:nvGrpSpPr>
        <p:grpSpPr>
          <a:xfrm>
            <a:off x="2147036" y="3369142"/>
            <a:ext cx="1086701" cy="799429"/>
            <a:chOff x="2183288" y="3555572"/>
            <a:chExt cx="1136241" cy="835873"/>
          </a:xfrm>
        </p:grpSpPr>
        <p:sp>
          <p:nvSpPr>
            <p:cNvPr id="4012" name="Google Shape;4012;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3" name="Google Shape;4013;p59"/>
            <p:cNvGrpSpPr/>
            <p:nvPr/>
          </p:nvGrpSpPr>
          <p:grpSpPr>
            <a:xfrm>
              <a:off x="2205895" y="3637269"/>
              <a:ext cx="1089848" cy="724993"/>
              <a:chOff x="2205895" y="3637269"/>
              <a:chExt cx="1089848" cy="724993"/>
            </a:xfrm>
          </p:grpSpPr>
          <p:sp>
            <p:nvSpPr>
              <p:cNvPr id="4014" name="Google Shape;4014;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0" name="Google Shape;4020;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1" name="Google Shape;4021;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22" name="Google Shape;4022;p59"/>
            <p:cNvGrpSpPr/>
            <p:nvPr/>
          </p:nvGrpSpPr>
          <p:grpSpPr>
            <a:xfrm>
              <a:off x="3173850" y="3779426"/>
              <a:ext cx="145679" cy="70048"/>
              <a:chOff x="3173850" y="3779426"/>
              <a:chExt cx="145679" cy="70048"/>
            </a:xfrm>
          </p:grpSpPr>
          <p:cxnSp>
            <p:nvCxnSpPr>
              <p:cNvPr id="4023" name="Google Shape;4023;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24" name="Google Shape;4024;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59"/>
            <p:cNvGrpSpPr/>
            <p:nvPr/>
          </p:nvGrpSpPr>
          <p:grpSpPr>
            <a:xfrm>
              <a:off x="2183288" y="4139483"/>
              <a:ext cx="145133" cy="70048"/>
              <a:chOff x="2183288" y="4139483"/>
              <a:chExt cx="145133" cy="70048"/>
            </a:xfrm>
          </p:grpSpPr>
          <p:cxnSp>
            <p:nvCxnSpPr>
              <p:cNvPr id="4026" name="Google Shape;4026;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27" name="Google Shape;4027;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8" name="Google Shape;4028;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9" name="Google Shape;4029;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30" name="Google Shape;4030;p59"/>
            <p:cNvGrpSpPr/>
            <p:nvPr/>
          </p:nvGrpSpPr>
          <p:grpSpPr>
            <a:xfrm>
              <a:off x="2943836" y="4268886"/>
              <a:ext cx="60717" cy="122559"/>
              <a:chOff x="2943836" y="4268886"/>
              <a:chExt cx="60717" cy="122559"/>
            </a:xfrm>
          </p:grpSpPr>
          <p:sp>
            <p:nvSpPr>
              <p:cNvPr id="4031" name="Google Shape;4031;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33" name="Google Shape;4033;p59"/>
          <p:cNvGrpSpPr/>
          <p:nvPr/>
        </p:nvGrpSpPr>
        <p:grpSpPr>
          <a:xfrm>
            <a:off x="3409981" y="1290142"/>
            <a:ext cx="1675870" cy="758251"/>
            <a:chOff x="3530532" y="1496185"/>
            <a:chExt cx="1562000" cy="706730"/>
          </a:xfrm>
        </p:grpSpPr>
        <p:cxnSp>
          <p:nvCxnSpPr>
            <p:cNvPr id="4034" name="Google Shape;4034;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35" name="Google Shape;4035;p59"/>
            <p:cNvGrpSpPr/>
            <p:nvPr/>
          </p:nvGrpSpPr>
          <p:grpSpPr>
            <a:xfrm>
              <a:off x="3530532" y="1496185"/>
              <a:ext cx="323430" cy="463587"/>
              <a:chOff x="3530532" y="1496185"/>
              <a:chExt cx="323430" cy="463587"/>
            </a:xfrm>
          </p:grpSpPr>
          <p:grpSp>
            <p:nvGrpSpPr>
              <p:cNvPr id="4036" name="Google Shape;4036;p59"/>
              <p:cNvGrpSpPr/>
              <p:nvPr/>
            </p:nvGrpSpPr>
            <p:grpSpPr>
              <a:xfrm>
                <a:off x="3567462" y="1496185"/>
                <a:ext cx="286500" cy="361376"/>
                <a:chOff x="3567462" y="1496185"/>
                <a:chExt cx="286500" cy="361376"/>
              </a:xfrm>
            </p:grpSpPr>
            <p:cxnSp>
              <p:nvCxnSpPr>
                <p:cNvPr id="4037" name="Google Shape;4037;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38" name="Google Shape;4038;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9" name="Google Shape;4039;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59"/>
            <p:cNvGrpSpPr/>
            <p:nvPr/>
          </p:nvGrpSpPr>
          <p:grpSpPr>
            <a:xfrm>
              <a:off x="3891569" y="1779209"/>
              <a:ext cx="323945" cy="423706"/>
              <a:chOff x="3891569" y="1779209"/>
              <a:chExt cx="323945" cy="423706"/>
            </a:xfrm>
          </p:grpSpPr>
          <p:grpSp>
            <p:nvGrpSpPr>
              <p:cNvPr id="4041" name="Google Shape;4041;p59"/>
              <p:cNvGrpSpPr/>
              <p:nvPr/>
            </p:nvGrpSpPr>
            <p:grpSpPr>
              <a:xfrm>
                <a:off x="3929014" y="1881638"/>
                <a:ext cx="286500" cy="321278"/>
                <a:chOff x="3929014" y="1881638"/>
                <a:chExt cx="286500" cy="321278"/>
              </a:xfrm>
            </p:grpSpPr>
            <p:cxnSp>
              <p:nvCxnSpPr>
                <p:cNvPr id="4042" name="Google Shape;4042;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43" name="Google Shape;4043;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4" name="Google Shape;4044;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59"/>
            <p:cNvGrpSpPr/>
            <p:nvPr/>
          </p:nvGrpSpPr>
          <p:grpSpPr>
            <a:xfrm>
              <a:off x="4252606" y="1496185"/>
              <a:ext cx="324721" cy="463587"/>
              <a:chOff x="4252606" y="1496185"/>
              <a:chExt cx="324721" cy="463587"/>
            </a:xfrm>
          </p:grpSpPr>
          <p:grpSp>
            <p:nvGrpSpPr>
              <p:cNvPr id="4046" name="Google Shape;4046;p59"/>
              <p:cNvGrpSpPr/>
              <p:nvPr/>
            </p:nvGrpSpPr>
            <p:grpSpPr>
              <a:xfrm>
                <a:off x="4290828" y="1496185"/>
                <a:ext cx="286500" cy="361376"/>
                <a:chOff x="4290828" y="1496185"/>
                <a:chExt cx="286500" cy="361376"/>
              </a:xfrm>
            </p:grpSpPr>
            <p:cxnSp>
              <p:nvCxnSpPr>
                <p:cNvPr id="4047" name="Google Shape;4047;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48" name="Google Shape;4048;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9" name="Google Shape;4049;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59"/>
            <p:cNvGrpSpPr/>
            <p:nvPr/>
          </p:nvGrpSpPr>
          <p:grpSpPr>
            <a:xfrm>
              <a:off x="4613643" y="1763716"/>
              <a:ext cx="325308" cy="439200"/>
              <a:chOff x="4613643" y="1763716"/>
              <a:chExt cx="325308" cy="439200"/>
            </a:xfrm>
          </p:grpSpPr>
          <p:grpSp>
            <p:nvGrpSpPr>
              <p:cNvPr id="4051" name="Google Shape;4051;p59"/>
              <p:cNvGrpSpPr/>
              <p:nvPr/>
            </p:nvGrpSpPr>
            <p:grpSpPr>
              <a:xfrm>
                <a:off x="4652451" y="1879538"/>
                <a:ext cx="286500" cy="323378"/>
                <a:chOff x="4652451" y="1879538"/>
                <a:chExt cx="286500" cy="323378"/>
              </a:xfrm>
            </p:grpSpPr>
            <p:cxnSp>
              <p:nvCxnSpPr>
                <p:cNvPr id="4052" name="Google Shape;4052;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53" name="Google Shape;4053;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4" name="Google Shape;4054;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59"/>
          <p:cNvGrpSpPr/>
          <p:nvPr/>
        </p:nvGrpSpPr>
        <p:grpSpPr>
          <a:xfrm>
            <a:off x="3421841" y="2143768"/>
            <a:ext cx="1652173" cy="391517"/>
            <a:chOff x="3512551" y="2358270"/>
            <a:chExt cx="1597383" cy="378533"/>
          </a:xfrm>
        </p:grpSpPr>
        <p:cxnSp>
          <p:nvCxnSpPr>
            <p:cNvPr id="4056" name="Google Shape;4056;p59"/>
            <p:cNvCxnSpPr>
              <a:stCxn id="4057" idx="6"/>
              <a:endCxn id="405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59" name="Google Shape;4059;p59"/>
            <p:cNvGrpSpPr/>
            <p:nvPr/>
          </p:nvGrpSpPr>
          <p:grpSpPr>
            <a:xfrm>
              <a:off x="3512551" y="2358270"/>
              <a:ext cx="225647" cy="307714"/>
              <a:chOff x="2182679" y="2004714"/>
              <a:chExt cx="792300" cy="1080458"/>
            </a:xfrm>
          </p:grpSpPr>
          <p:cxnSp>
            <p:nvCxnSpPr>
              <p:cNvPr id="4060" name="Google Shape;4060;p59"/>
              <p:cNvCxnSpPr>
                <a:stCxn id="406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57" name="Google Shape;4057;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59"/>
            <p:cNvGrpSpPr/>
            <p:nvPr/>
          </p:nvGrpSpPr>
          <p:grpSpPr>
            <a:xfrm>
              <a:off x="3969644" y="2440153"/>
              <a:ext cx="225853" cy="296651"/>
              <a:chOff x="3775710" y="1729289"/>
              <a:chExt cx="136500" cy="179289"/>
            </a:xfrm>
          </p:grpSpPr>
          <p:cxnSp>
            <p:nvCxnSpPr>
              <p:cNvPr id="4063" name="Google Shape;4063;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64" name="Google Shape;4064;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59"/>
            <p:cNvGrpSpPr/>
            <p:nvPr/>
          </p:nvGrpSpPr>
          <p:grpSpPr>
            <a:xfrm>
              <a:off x="4427051" y="2358270"/>
              <a:ext cx="225647" cy="307714"/>
              <a:chOff x="5393704" y="2004714"/>
              <a:chExt cx="792300" cy="1080458"/>
            </a:xfrm>
          </p:grpSpPr>
          <p:cxnSp>
            <p:nvCxnSpPr>
              <p:cNvPr id="4067" name="Google Shape;4067;p59"/>
              <p:cNvCxnSpPr>
                <a:stCxn id="406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69" name="Google Shape;4069;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59"/>
            <p:cNvGrpSpPr/>
            <p:nvPr/>
          </p:nvGrpSpPr>
          <p:grpSpPr>
            <a:xfrm>
              <a:off x="4884287" y="2440252"/>
              <a:ext cx="225647" cy="296532"/>
              <a:chOff x="6999166" y="2292572"/>
              <a:chExt cx="792300" cy="1041192"/>
            </a:xfrm>
          </p:grpSpPr>
          <p:cxnSp>
            <p:nvCxnSpPr>
              <p:cNvPr id="4071" name="Google Shape;4071;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58" name="Google Shape;4058;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3" name="Google Shape;4073;p59"/>
          <p:cNvGrpSpPr/>
          <p:nvPr/>
        </p:nvGrpSpPr>
        <p:grpSpPr>
          <a:xfrm>
            <a:off x="6842649" y="979967"/>
            <a:ext cx="1581844" cy="732818"/>
            <a:chOff x="634175" y="2986275"/>
            <a:chExt cx="3147949" cy="1458344"/>
          </a:xfrm>
        </p:grpSpPr>
        <p:cxnSp>
          <p:nvCxnSpPr>
            <p:cNvPr id="4074" name="Google Shape;4074;p59"/>
            <p:cNvCxnSpPr>
              <a:stCxn id="4075" idx="4"/>
              <a:endCxn id="407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77" name="Google Shape;4077;p59"/>
            <p:cNvCxnSpPr>
              <a:stCxn id="4076" idx="0"/>
              <a:endCxn id="407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79" name="Google Shape;4079;p59"/>
            <p:cNvCxnSpPr>
              <a:stCxn id="4078" idx="4"/>
              <a:endCxn id="408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81" name="Google Shape;4081;p59"/>
            <p:cNvCxnSpPr>
              <a:stCxn id="4080" idx="0"/>
              <a:endCxn id="408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082" name="Google Shape;4082;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78" name="Google Shape;4078;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75" name="Google Shape;4075;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80" name="Google Shape;4080;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76" name="Google Shape;4076;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083" name="Google Shape;4083;p59"/>
          <p:cNvGrpSpPr/>
          <p:nvPr/>
        </p:nvGrpSpPr>
        <p:grpSpPr>
          <a:xfrm>
            <a:off x="3410364" y="2674277"/>
            <a:ext cx="1675128" cy="313674"/>
            <a:chOff x="998425" y="1182125"/>
            <a:chExt cx="1065400" cy="199500"/>
          </a:xfrm>
        </p:grpSpPr>
        <p:sp>
          <p:nvSpPr>
            <p:cNvPr id="4084" name="Google Shape;4084;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59"/>
          <p:cNvGrpSpPr/>
          <p:nvPr/>
        </p:nvGrpSpPr>
        <p:grpSpPr>
          <a:xfrm>
            <a:off x="3410363" y="3630244"/>
            <a:ext cx="1675129" cy="525345"/>
            <a:chOff x="5194708" y="3484366"/>
            <a:chExt cx="3148148" cy="987304"/>
          </a:xfrm>
        </p:grpSpPr>
        <p:grpSp>
          <p:nvGrpSpPr>
            <p:cNvPr id="4090" name="Google Shape;4090;p59"/>
            <p:cNvGrpSpPr/>
            <p:nvPr/>
          </p:nvGrpSpPr>
          <p:grpSpPr>
            <a:xfrm>
              <a:off x="7531521" y="3484366"/>
              <a:ext cx="811335" cy="987304"/>
              <a:chOff x="3379425" y="1617275"/>
              <a:chExt cx="1090650" cy="1327200"/>
            </a:xfrm>
          </p:grpSpPr>
          <p:sp>
            <p:nvSpPr>
              <p:cNvPr id="4091" name="Google Shape;4091;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9"/>
            <p:cNvGrpSpPr/>
            <p:nvPr/>
          </p:nvGrpSpPr>
          <p:grpSpPr>
            <a:xfrm>
              <a:off x="6752546" y="3484366"/>
              <a:ext cx="811428" cy="987304"/>
              <a:chOff x="2332275" y="1617275"/>
              <a:chExt cx="1090775" cy="1327200"/>
            </a:xfrm>
          </p:grpSpPr>
          <p:sp>
            <p:nvSpPr>
              <p:cNvPr id="4095" name="Google Shape;4095;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59"/>
            <p:cNvGrpSpPr/>
            <p:nvPr/>
          </p:nvGrpSpPr>
          <p:grpSpPr>
            <a:xfrm>
              <a:off x="5973664" y="3484366"/>
              <a:ext cx="811335" cy="987304"/>
              <a:chOff x="1285250" y="1617275"/>
              <a:chExt cx="1090650" cy="1327200"/>
            </a:xfrm>
          </p:grpSpPr>
          <p:sp>
            <p:nvSpPr>
              <p:cNvPr id="4099" name="Google Shape;4099;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59"/>
            <p:cNvGrpSpPr/>
            <p:nvPr/>
          </p:nvGrpSpPr>
          <p:grpSpPr>
            <a:xfrm>
              <a:off x="5194708" y="3484366"/>
              <a:ext cx="811409" cy="987304"/>
              <a:chOff x="238125" y="1617275"/>
              <a:chExt cx="1090750" cy="1327200"/>
            </a:xfrm>
          </p:grpSpPr>
          <p:sp>
            <p:nvSpPr>
              <p:cNvPr id="4103" name="Google Shape;4103;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6" name="Google Shape;4106;p59"/>
          <p:cNvGrpSpPr/>
          <p:nvPr/>
        </p:nvGrpSpPr>
        <p:grpSpPr>
          <a:xfrm>
            <a:off x="6844048" y="2276133"/>
            <a:ext cx="1579046" cy="522230"/>
            <a:chOff x="6853641" y="2534077"/>
            <a:chExt cx="1515545" cy="501229"/>
          </a:xfrm>
        </p:grpSpPr>
        <p:grpSp>
          <p:nvGrpSpPr>
            <p:cNvPr id="4107" name="Google Shape;4107;p59"/>
            <p:cNvGrpSpPr/>
            <p:nvPr/>
          </p:nvGrpSpPr>
          <p:grpSpPr>
            <a:xfrm>
              <a:off x="6853641" y="2618923"/>
              <a:ext cx="1515545" cy="324556"/>
              <a:chOff x="6853641" y="2618923"/>
              <a:chExt cx="1515545" cy="324556"/>
            </a:xfrm>
          </p:grpSpPr>
          <p:sp>
            <p:nvSpPr>
              <p:cNvPr id="4108" name="Google Shape;4108;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9"/>
          <p:cNvGrpSpPr/>
          <p:nvPr/>
        </p:nvGrpSpPr>
        <p:grpSpPr>
          <a:xfrm>
            <a:off x="3438940" y="3151173"/>
            <a:ext cx="1617976" cy="346616"/>
            <a:chOff x="1808063" y="4294338"/>
            <a:chExt cx="3370782" cy="721817"/>
          </a:xfrm>
        </p:grpSpPr>
        <p:sp>
          <p:nvSpPr>
            <p:cNvPr id="4119" name="Google Shape;4119;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59"/>
          <p:cNvGrpSpPr/>
          <p:nvPr/>
        </p:nvGrpSpPr>
        <p:grpSpPr>
          <a:xfrm>
            <a:off x="5264936" y="3817923"/>
            <a:ext cx="1417067" cy="350605"/>
            <a:chOff x="4234950" y="2101012"/>
            <a:chExt cx="4219974" cy="1044090"/>
          </a:xfrm>
        </p:grpSpPr>
        <p:sp>
          <p:nvSpPr>
            <p:cNvPr id="4130" name="Google Shape;4130;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59"/>
          <p:cNvGrpSpPr/>
          <p:nvPr/>
        </p:nvGrpSpPr>
        <p:grpSpPr>
          <a:xfrm>
            <a:off x="6840408" y="1808681"/>
            <a:ext cx="1586327" cy="371557"/>
            <a:chOff x="1247650" y="2075423"/>
            <a:chExt cx="6648477" cy="1557238"/>
          </a:xfrm>
        </p:grpSpPr>
        <p:sp>
          <p:nvSpPr>
            <p:cNvPr id="4147" name="Google Shape;4147;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59"/>
          <p:cNvGrpSpPr/>
          <p:nvPr/>
        </p:nvGrpSpPr>
        <p:grpSpPr>
          <a:xfrm>
            <a:off x="5271678" y="961870"/>
            <a:ext cx="1415601" cy="1648533"/>
            <a:chOff x="1839112" y="2209163"/>
            <a:chExt cx="1918159" cy="2233784"/>
          </a:xfrm>
        </p:grpSpPr>
        <p:sp>
          <p:nvSpPr>
            <p:cNvPr id="4154" name="Google Shape;4154;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7" name="Google Shape;4157;p59"/>
            <p:cNvCxnSpPr>
              <a:stCxn id="4154" idx="6"/>
              <a:endCxn id="415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58" name="Google Shape;4158;p59"/>
            <p:cNvCxnSpPr>
              <a:stCxn id="4155" idx="4"/>
              <a:endCxn id="415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60" name="Google Shape;4160;p59"/>
            <p:cNvCxnSpPr>
              <a:stCxn id="4159" idx="6"/>
              <a:endCxn id="415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61" name="Google Shape;4161;p59"/>
            <p:cNvCxnSpPr>
              <a:stCxn id="4156" idx="4"/>
              <a:endCxn id="416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59" name="Google Shape;4159;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4" name="Google Shape;4164;p59"/>
            <p:cNvCxnSpPr>
              <a:endCxn id="416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65" name="Google Shape;4165;p59"/>
          <p:cNvGrpSpPr/>
          <p:nvPr/>
        </p:nvGrpSpPr>
        <p:grpSpPr>
          <a:xfrm>
            <a:off x="3428944" y="979954"/>
            <a:ext cx="1637968" cy="154942"/>
            <a:chOff x="238125" y="2506075"/>
            <a:chExt cx="7115411" cy="673075"/>
          </a:xfrm>
        </p:grpSpPr>
        <p:sp>
          <p:nvSpPr>
            <p:cNvPr id="4166" name="Google Shape;4166;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59"/>
          <p:cNvGrpSpPr/>
          <p:nvPr/>
        </p:nvGrpSpPr>
        <p:grpSpPr>
          <a:xfrm>
            <a:off x="1969680" y="1294672"/>
            <a:ext cx="1262932" cy="785408"/>
            <a:chOff x="548861" y="389676"/>
            <a:chExt cx="3843371" cy="2390163"/>
          </a:xfrm>
        </p:grpSpPr>
        <p:cxnSp>
          <p:nvCxnSpPr>
            <p:cNvPr id="4172" name="Google Shape;4172;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73" name="Google Shape;4173;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74" name="Google Shape;4174;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75" name="Google Shape;4175;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76" name="Google Shape;4176;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77" name="Google Shape;4177;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8" name="Google Shape;4178;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179" name="Google Shape;4179;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59"/>
          <p:cNvGrpSpPr/>
          <p:nvPr/>
        </p:nvGrpSpPr>
        <p:grpSpPr>
          <a:xfrm>
            <a:off x="757812" y="2401550"/>
            <a:ext cx="1412054" cy="633562"/>
            <a:chOff x="1187400" y="2529299"/>
            <a:chExt cx="6769193" cy="2241903"/>
          </a:xfrm>
        </p:grpSpPr>
        <p:sp>
          <p:nvSpPr>
            <p:cNvPr id="4186" name="Google Shape;4186;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87" name="Google Shape;4187;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88" name="Google Shape;4188;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89" name="Google Shape;4189;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90" name="Google Shape;4190;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91" name="Google Shape;4191;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92" name="Google Shape;4192;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93" name="Google Shape;4193;p59"/>
            <p:cNvCxnSpPr>
              <a:stCxn id="4186" idx="2"/>
              <a:endCxn id="418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94" name="Google Shape;4194;p59"/>
            <p:cNvCxnSpPr>
              <a:stCxn id="4188" idx="0"/>
              <a:endCxn id="418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95" name="Google Shape;4195;p59"/>
            <p:cNvCxnSpPr>
              <a:stCxn id="4188" idx="2"/>
              <a:endCxn id="419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96" name="Google Shape;4196;p59"/>
            <p:cNvCxnSpPr>
              <a:stCxn id="4189" idx="0"/>
              <a:endCxn id="418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97" name="Google Shape;4197;p59"/>
            <p:cNvCxnSpPr>
              <a:stCxn id="4187" idx="2"/>
              <a:endCxn id="419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98" name="Google Shape;4198;p59"/>
            <p:cNvCxnSpPr>
              <a:stCxn id="4191" idx="0"/>
              <a:endCxn id="418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99" name="Google Shape;4199;p59"/>
          <p:cNvGrpSpPr/>
          <p:nvPr/>
        </p:nvGrpSpPr>
        <p:grpSpPr>
          <a:xfrm>
            <a:off x="6844058" y="2894258"/>
            <a:ext cx="1579035" cy="540873"/>
            <a:chOff x="6895650" y="3126697"/>
            <a:chExt cx="1436662" cy="492105"/>
          </a:xfrm>
        </p:grpSpPr>
        <p:sp>
          <p:nvSpPr>
            <p:cNvPr id="4200" name="Google Shape;4200;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59"/>
            <p:cNvGrpSpPr/>
            <p:nvPr/>
          </p:nvGrpSpPr>
          <p:grpSpPr>
            <a:xfrm>
              <a:off x="6995957" y="3335810"/>
              <a:ext cx="1230393" cy="71754"/>
              <a:chOff x="6995957" y="3287964"/>
              <a:chExt cx="1230393" cy="71754"/>
            </a:xfrm>
          </p:grpSpPr>
          <p:sp>
            <p:nvSpPr>
              <p:cNvPr id="4206" name="Google Shape;4206;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59"/>
          <p:cNvGrpSpPr/>
          <p:nvPr/>
        </p:nvGrpSpPr>
        <p:grpSpPr>
          <a:xfrm>
            <a:off x="6842640" y="3531021"/>
            <a:ext cx="1581862" cy="650625"/>
            <a:chOff x="6777990" y="3710194"/>
            <a:chExt cx="1646915" cy="677382"/>
          </a:xfrm>
        </p:grpSpPr>
        <p:grpSp>
          <p:nvGrpSpPr>
            <p:cNvPr id="4212" name="Google Shape;4212;p59"/>
            <p:cNvGrpSpPr/>
            <p:nvPr/>
          </p:nvGrpSpPr>
          <p:grpSpPr>
            <a:xfrm>
              <a:off x="6777990" y="3874492"/>
              <a:ext cx="411129" cy="513083"/>
              <a:chOff x="6777990" y="3874492"/>
              <a:chExt cx="411129" cy="513083"/>
            </a:xfrm>
          </p:grpSpPr>
          <p:cxnSp>
            <p:nvCxnSpPr>
              <p:cNvPr id="4213" name="Google Shape;4213;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14" name="Google Shape;4214;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9"/>
            <p:cNvGrpSpPr/>
            <p:nvPr/>
          </p:nvGrpSpPr>
          <p:grpSpPr>
            <a:xfrm>
              <a:off x="7188425" y="3710194"/>
              <a:ext cx="411123" cy="520535"/>
              <a:chOff x="7188425" y="3710194"/>
              <a:chExt cx="411123" cy="520535"/>
            </a:xfrm>
          </p:grpSpPr>
          <p:cxnSp>
            <p:nvCxnSpPr>
              <p:cNvPr id="4216" name="Google Shape;4216;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17" name="Google Shape;4217;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59"/>
            <p:cNvGrpSpPr/>
            <p:nvPr/>
          </p:nvGrpSpPr>
          <p:grpSpPr>
            <a:xfrm>
              <a:off x="7603341" y="3874492"/>
              <a:ext cx="411474" cy="513083"/>
              <a:chOff x="7603341" y="3874492"/>
              <a:chExt cx="411474" cy="513083"/>
            </a:xfrm>
          </p:grpSpPr>
          <p:cxnSp>
            <p:nvCxnSpPr>
              <p:cNvPr id="4219" name="Google Shape;4219;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20" name="Google Shape;4220;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9"/>
            <p:cNvGrpSpPr/>
            <p:nvPr/>
          </p:nvGrpSpPr>
          <p:grpSpPr>
            <a:xfrm>
              <a:off x="8013776" y="3722847"/>
              <a:ext cx="411129" cy="507881"/>
              <a:chOff x="8013776" y="3722847"/>
              <a:chExt cx="411129" cy="507881"/>
            </a:xfrm>
          </p:grpSpPr>
          <p:cxnSp>
            <p:nvCxnSpPr>
              <p:cNvPr id="4222" name="Google Shape;4222;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23" name="Google Shape;4223;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59"/>
          <p:cNvGrpSpPr/>
          <p:nvPr/>
        </p:nvGrpSpPr>
        <p:grpSpPr>
          <a:xfrm>
            <a:off x="5262155" y="2703861"/>
            <a:ext cx="1421889" cy="1020603"/>
            <a:chOff x="5190863" y="2824811"/>
            <a:chExt cx="1544860" cy="1108869"/>
          </a:xfrm>
        </p:grpSpPr>
        <p:grpSp>
          <p:nvGrpSpPr>
            <p:cNvPr id="4225" name="Google Shape;4225;p59"/>
            <p:cNvGrpSpPr/>
            <p:nvPr/>
          </p:nvGrpSpPr>
          <p:grpSpPr>
            <a:xfrm>
              <a:off x="5938695" y="3176919"/>
              <a:ext cx="685761" cy="404739"/>
              <a:chOff x="5938695" y="3176919"/>
              <a:chExt cx="685761" cy="404739"/>
            </a:xfrm>
          </p:grpSpPr>
          <p:grpSp>
            <p:nvGrpSpPr>
              <p:cNvPr id="4226" name="Google Shape;4226;p59"/>
              <p:cNvGrpSpPr/>
              <p:nvPr/>
            </p:nvGrpSpPr>
            <p:grpSpPr>
              <a:xfrm>
                <a:off x="5938695" y="3176919"/>
                <a:ext cx="685761" cy="404739"/>
                <a:chOff x="5938695" y="3176919"/>
                <a:chExt cx="685761" cy="404739"/>
              </a:xfrm>
            </p:grpSpPr>
            <p:sp>
              <p:nvSpPr>
                <p:cNvPr id="4227" name="Google Shape;4227;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9" name="Google Shape;4229;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59"/>
            <p:cNvGrpSpPr/>
            <p:nvPr/>
          </p:nvGrpSpPr>
          <p:grpSpPr>
            <a:xfrm>
              <a:off x="5305233" y="3176835"/>
              <a:ext cx="685971" cy="404655"/>
              <a:chOff x="5305233" y="3176835"/>
              <a:chExt cx="685971" cy="404655"/>
            </a:xfrm>
          </p:grpSpPr>
          <p:grpSp>
            <p:nvGrpSpPr>
              <p:cNvPr id="4231" name="Google Shape;4231;p59"/>
              <p:cNvGrpSpPr/>
              <p:nvPr/>
            </p:nvGrpSpPr>
            <p:grpSpPr>
              <a:xfrm>
                <a:off x="5305233" y="3176835"/>
                <a:ext cx="685971" cy="404655"/>
                <a:chOff x="5305233" y="3176835"/>
                <a:chExt cx="685971" cy="404655"/>
              </a:xfrm>
            </p:grpSpPr>
            <p:sp>
              <p:nvSpPr>
                <p:cNvPr id="4232" name="Google Shape;4232;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5" name="Google Shape;4235;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59"/>
            <p:cNvGrpSpPr/>
            <p:nvPr/>
          </p:nvGrpSpPr>
          <p:grpSpPr>
            <a:xfrm>
              <a:off x="5657361" y="2824811"/>
              <a:ext cx="1078361" cy="404655"/>
              <a:chOff x="5657361" y="2824811"/>
              <a:chExt cx="1078361" cy="404655"/>
            </a:xfrm>
          </p:grpSpPr>
          <p:grpSp>
            <p:nvGrpSpPr>
              <p:cNvPr id="4237" name="Google Shape;4237;p59"/>
              <p:cNvGrpSpPr/>
              <p:nvPr/>
            </p:nvGrpSpPr>
            <p:grpSpPr>
              <a:xfrm>
                <a:off x="5657361" y="2824811"/>
                <a:ext cx="1078361" cy="404655"/>
                <a:chOff x="5657361" y="2824811"/>
                <a:chExt cx="1078361" cy="404655"/>
              </a:xfrm>
            </p:grpSpPr>
            <p:grpSp>
              <p:nvGrpSpPr>
                <p:cNvPr id="4238" name="Google Shape;4238;p59"/>
                <p:cNvGrpSpPr/>
                <p:nvPr/>
              </p:nvGrpSpPr>
              <p:grpSpPr>
                <a:xfrm>
                  <a:off x="5938485" y="2824811"/>
                  <a:ext cx="797237" cy="404655"/>
                  <a:chOff x="5938485" y="2824811"/>
                  <a:chExt cx="797237" cy="404655"/>
                </a:xfrm>
              </p:grpSpPr>
              <p:sp>
                <p:nvSpPr>
                  <p:cNvPr id="4239" name="Google Shape;4239;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1" name="Google Shape;4241;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2" name="Google Shape;4242;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59"/>
            <p:cNvGrpSpPr/>
            <p:nvPr/>
          </p:nvGrpSpPr>
          <p:grpSpPr>
            <a:xfrm>
              <a:off x="5190863" y="3528942"/>
              <a:ext cx="1078026" cy="404739"/>
              <a:chOff x="5190863" y="3528942"/>
              <a:chExt cx="1078026" cy="404739"/>
            </a:xfrm>
          </p:grpSpPr>
          <p:sp>
            <p:nvSpPr>
              <p:cNvPr id="4244" name="Google Shape;4244;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59"/>
              <p:cNvGrpSpPr/>
              <p:nvPr/>
            </p:nvGrpSpPr>
            <p:grpSpPr>
              <a:xfrm>
                <a:off x="5190863" y="3528942"/>
                <a:ext cx="1078026" cy="404739"/>
                <a:chOff x="5190863" y="3528942"/>
                <a:chExt cx="1078026" cy="404739"/>
              </a:xfrm>
            </p:grpSpPr>
            <p:sp>
              <p:nvSpPr>
                <p:cNvPr id="4246" name="Google Shape;4246;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48" name="Google Shape;4248;p59"/>
          <p:cNvGrpSpPr/>
          <p:nvPr/>
        </p:nvGrpSpPr>
        <p:grpSpPr>
          <a:xfrm>
            <a:off x="728162" y="1268329"/>
            <a:ext cx="1086719" cy="879487"/>
            <a:chOff x="803162" y="1474292"/>
            <a:chExt cx="1086719" cy="879487"/>
          </a:xfrm>
        </p:grpSpPr>
        <p:grpSp>
          <p:nvGrpSpPr>
            <p:cNvPr id="4249" name="Google Shape;4249;p59"/>
            <p:cNvGrpSpPr/>
            <p:nvPr/>
          </p:nvGrpSpPr>
          <p:grpSpPr>
            <a:xfrm>
              <a:off x="803162" y="1625948"/>
              <a:ext cx="445856" cy="576579"/>
              <a:chOff x="803162" y="1625948"/>
              <a:chExt cx="445856" cy="576579"/>
            </a:xfrm>
          </p:grpSpPr>
          <p:sp>
            <p:nvSpPr>
              <p:cNvPr id="4250" name="Google Shape;4250;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59"/>
              <p:cNvGrpSpPr/>
              <p:nvPr/>
            </p:nvGrpSpPr>
            <p:grpSpPr>
              <a:xfrm>
                <a:off x="1056023" y="1625948"/>
                <a:ext cx="192995" cy="576579"/>
                <a:chOff x="1056023" y="1625948"/>
                <a:chExt cx="192995" cy="576579"/>
              </a:xfrm>
            </p:grpSpPr>
            <p:sp>
              <p:nvSpPr>
                <p:cNvPr id="4252" name="Google Shape;4252;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59"/>
            <p:cNvGrpSpPr/>
            <p:nvPr/>
          </p:nvGrpSpPr>
          <p:grpSpPr>
            <a:xfrm>
              <a:off x="1371406" y="1474292"/>
              <a:ext cx="518475" cy="879487"/>
              <a:chOff x="1398231" y="1474292"/>
              <a:chExt cx="518475" cy="879487"/>
            </a:xfrm>
          </p:grpSpPr>
          <p:grpSp>
            <p:nvGrpSpPr>
              <p:cNvPr id="4258" name="Google Shape;4258;p59"/>
              <p:cNvGrpSpPr/>
              <p:nvPr/>
            </p:nvGrpSpPr>
            <p:grpSpPr>
              <a:xfrm>
                <a:off x="1398231" y="1474292"/>
                <a:ext cx="518475" cy="341643"/>
                <a:chOff x="1398231" y="1474292"/>
                <a:chExt cx="518475" cy="341643"/>
              </a:xfrm>
            </p:grpSpPr>
            <p:sp>
              <p:nvSpPr>
                <p:cNvPr id="4259" name="Google Shape;4259;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59"/>
                <p:cNvGrpSpPr/>
                <p:nvPr/>
              </p:nvGrpSpPr>
              <p:grpSpPr>
                <a:xfrm>
                  <a:off x="1616453" y="1474292"/>
                  <a:ext cx="300253" cy="341643"/>
                  <a:chOff x="1616453" y="1475379"/>
                  <a:chExt cx="300253" cy="341643"/>
                </a:xfrm>
              </p:grpSpPr>
              <p:sp>
                <p:nvSpPr>
                  <p:cNvPr id="4261" name="Google Shape;4261;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59"/>
                  <p:cNvGrpSpPr/>
                  <p:nvPr/>
                </p:nvGrpSpPr>
                <p:grpSpPr>
                  <a:xfrm>
                    <a:off x="1839639" y="1475379"/>
                    <a:ext cx="77067" cy="341643"/>
                    <a:chOff x="1839639" y="1475379"/>
                    <a:chExt cx="77067" cy="341643"/>
                  </a:xfrm>
                </p:grpSpPr>
                <p:sp>
                  <p:nvSpPr>
                    <p:cNvPr id="4269" name="Google Shape;4269;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1" name="Google Shape;4271;p59"/>
              <p:cNvGrpSpPr/>
              <p:nvPr/>
            </p:nvGrpSpPr>
            <p:grpSpPr>
              <a:xfrm>
                <a:off x="1398451" y="2012951"/>
                <a:ext cx="518255" cy="340828"/>
                <a:chOff x="1398451" y="2012951"/>
                <a:chExt cx="518255" cy="340828"/>
              </a:xfrm>
            </p:grpSpPr>
            <p:sp>
              <p:nvSpPr>
                <p:cNvPr id="4272" name="Google Shape;4272;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59"/>
                <p:cNvGrpSpPr/>
                <p:nvPr/>
              </p:nvGrpSpPr>
              <p:grpSpPr>
                <a:xfrm>
                  <a:off x="1616453" y="2012951"/>
                  <a:ext cx="300253" cy="340828"/>
                  <a:chOff x="1616453" y="2013538"/>
                  <a:chExt cx="300253" cy="340828"/>
                </a:xfrm>
              </p:grpSpPr>
              <p:sp>
                <p:nvSpPr>
                  <p:cNvPr id="4274" name="Google Shape;4274;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59"/>
                  <p:cNvGrpSpPr/>
                  <p:nvPr/>
                </p:nvGrpSpPr>
                <p:grpSpPr>
                  <a:xfrm>
                    <a:off x="1839639" y="2013538"/>
                    <a:ext cx="77067" cy="340828"/>
                    <a:chOff x="1839639" y="2013538"/>
                    <a:chExt cx="77067" cy="340828"/>
                  </a:xfrm>
                </p:grpSpPr>
                <p:sp>
                  <p:nvSpPr>
                    <p:cNvPr id="4282" name="Google Shape;4282;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84" name="Google Shape;4284;p59"/>
          <p:cNvGrpSpPr/>
          <p:nvPr/>
        </p:nvGrpSpPr>
        <p:grpSpPr>
          <a:xfrm>
            <a:off x="724986" y="3399516"/>
            <a:ext cx="1368681" cy="682918"/>
            <a:chOff x="724986" y="3605478"/>
            <a:chExt cx="1368681" cy="682918"/>
          </a:xfrm>
        </p:grpSpPr>
        <p:grpSp>
          <p:nvGrpSpPr>
            <p:cNvPr id="4285" name="Google Shape;4285;p59"/>
            <p:cNvGrpSpPr/>
            <p:nvPr/>
          </p:nvGrpSpPr>
          <p:grpSpPr>
            <a:xfrm>
              <a:off x="1289102" y="3823629"/>
              <a:ext cx="240442" cy="250435"/>
              <a:chOff x="-165066" y="3843615"/>
              <a:chExt cx="221259" cy="230455"/>
            </a:xfrm>
          </p:grpSpPr>
          <p:sp>
            <p:nvSpPr>
              <p:cNvPr id="4286" name="Google Shape;4286;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59"/>
            <p:cNvGrpSpPr/>
            <p:nvPr/>
          </p:nvGrpSpPr>
          <p:grpSpPr>
            <a:xfrm>
              <a:off x="724986" y="3605478"/>
              <a:ext cx="1368681" cy="682918"/>
              <a:chOff x="724986" y="3605478"/>
              <a:chExt cx="1368681" cy="682918"/>
            </a:xfrm>
          </p:grpSpPr>
          <p:grpSp>
            <p:nvGrpSpPr>
              <p:cNvPr id="4307" name="Google Shape;4307;p59"/>
              <p:cNvGrpSpPr/>
              <p:nvPr/>
            </p:nvGrpSpPr>
            <p:grpSpPr>
              <a:xfrm>
                <a:off x="1498221" y="4047614"/>
                <a:ext cx="529172" cy="240783"/>
                <a:chOff x="1498221" y="4047614"/>
                <a:chExt cx="529172" cy="240783"/>
              </a:xfrm>
            </p:grpSpPr>
            <p:grpSp>
              <p:nvGrpSpPr>
                <p:cNvPr id="4308" name="Google Shape;4308;p59"/>
                <p:cNvGrpSpPr/>
                <p:nvPr/>
              </p:nvGrpSpPr>
              <p:grpSpPr>
                <a:xfrm>
                  <a:off x="1826655" y="4224370"/>
                  <a:ext cx="200738" cy="25631"/>
                  <a:chOff x="1826655" y="4224370"/>
                  <a:chExt cx="200738" cy="25631"/>
                </a:xfrm>
              </p:grpSpPr>
              <p:sp>
                <p:nvSpPr>
                  <p:cNvPr id="4309" name="Google Shape;4309;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59"/>
                <p:cNvGrpSpPr/>
                <p:nvPr/>
              </p:nvGrpSpPr>
              <p:grpSpPr>
                <a:xfrm>
                  <a:off x="1498221" y="4047614"/>
                  <a:ext cx="328444" cy="240783"/>
                  <a:chOff x="1498221" y="4047614"/>
                  <a:chExt cx="328444" cy="240783"/>
                </a:xfrm>
              </p:grpSpPr>
              <p:sp>
                <p:nvSpPr>
                  <p:cNvPr id="4312" name="Google Shape;4312;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1498221" y="4047614"/>
                    <a:ext cx="150566" cy="190416"/>
                    <a:chOff x="1498221" y="4047614"/>
                    <a:chExt cx="150566" cy="190416"/>
                  </a:xfrm>
                </p:grpSpPr>
                <p:sp>
                  <p:nvSpPr>
                    <p:cNvPr id="4314" name="Google Shape;4314;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16" name="Google Shape;4316;p59"/>
              <p:cNvGrpSpPr/>
              <p:nvPr/>
            </p:nvGrpSpPr>
            <p:grpSpPr>
              <a:xfrm>
                <a:off x="1560718" y="3800594"/>
                <a:ext cx="532948" cy="302090"/>
                <a:chOff x="1560718" y="3800594"/>
                <a:chExt cx="532948" cy="302090"/>
              </a:xfrm>
            </p:grpSpPr>
            <p:grpSp>
              <p:nvGrpSpPr>
                <p:cNvPr id="4317" name="Google Shape;4317;p59"/>
                <p:cNvGrpSpPr/>
                <p:nvPr/>
              </p:nvGrpSpPr>
              <p:grpSpPr>
                <a:xfrm>
                  <a:off x="1912179" y="3827344"/>
                  <a:ext cx="181487" cy="25631"/>
                  <a:chOff x="1912179" y="3827344"/>
                  <a:chExt cx="181487" cy="25631"/>
                </a:xfrm>
              </p:grpSpPr>
              <p:sp>
                <p:nvSpPr>
                  <p:cNvPr id="4318" name="Google Shape;4318;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59"/>
                <p:cNvGrpSpPr/>
                <p:nvPr/>
              </p:nvGrpSpPr>
              <p:grpSpPr>
                <a:xfrm>
                  <a:off x="1912179" y="4044505"/>
                  <a:ext cx="181487" cy="25622"/>
                  <a:chOff x="1912179" y="4044506"/>
                  <a:chExt cx="181487" cy="25622"/>
                </a:xfrm>
              </p:grpSpPr>
              <p:sp>
                <p:nvSpPr>
                  <p:cNvPr id="4321" name="Google Shape;4321;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59"/>
                <p:cNvGrpSpPr/>
                <p:nvPr/>
              </p:nvGrpSpPr>
              <p:grpSpPr>
                <a:xfrm>
                  <a:off x="1560718" y="3800594"/>
                  <a:ext cx="351472" cy="302090"/>
                  <a:chOff x="1560718" y="3800594"/>
                  <a:chExt cx="351472" cy="302090"/>
                </a:xfrm>
              </p:grpSpPr>
              <p:grpSp>
                <p:nvGrpSpPr>
                  <p:cNvPr id="4324" name="Google Shape;4324;p59"/>
                  <p:cNvGrpSpPr/>
                  <p:nvPr/>
                </p:nvGrpSpPr>
                <p:grpSpPr>
                  <a:xfrm>
                    <a:off x="1560718" y="3842857"/>
                    <a:ext cx="173586" cy="217131"/>
                    <a:chOff x="1560718" y="3842857"/>
                    <a:chExt cx="173586" cy="217131"/>
                  </a:xfrm>
                </p:grpSpPr>
                <p:sp>
                  <p:nvSpPr>
                    <p:cNvPr id="4325" name="Google Shape;4325;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8" name="Google Shape;4328;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30" name="Google Shape;4330;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1" name="Google Shape;4331;p59"/>
              <p:cNvGrpSpPr/>
              <p:nvPr/>
            </p:nvGrpSpPr>
            <p:grpSpPr>
              <a:xfrm>
                <a:off x="785350" y="3605478"/>
                <a:ext cx="535311" cy="249245"/>
                <a:chOff x="785350" y="3605478"/>
                <a:chExt cx="535311" cy="249245"/>
              </a:xfrm>
            </p:grpSpPr>
            <p:grpSp>
              <p:nvGrpSpPr>
                <p:cNvPr id="4332" name="Google Shape;4332;p59"/>
                <p:cNvGrpSpPr/>
                <p:nvPr/>
              </p:nvGrpSpPr>
              <p:grpSpPr>
                <a:xfrm>
                  <a:off x="785350" y="3605478"/>
                  <a:ext cx="376191" cy="102736"/>
                  <a:chOff x="785350" y="3605478"/>
                  <a:chExt cx="376191" cy="102736"/>
                </a:xfrm>
              </p:grpSpPr>
              <p:sp>
                <p:nvSpPr>
                  <p:cNvPr id="4333" name="Google Shape;4333;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9"/>
                <p:cNvGrpSpPr/>
                <p:nvPr/>
              </p:nvGrpSpPr>
              <p:grpSpPr>
                <a:xfrm>
                  <a:off x="1161530" y="3655851"/>
                  <a:ext cx="159131" cy="198872"/>
                  <a:chOff x="1161530" y="3655851"/>
                  <a:chExt cx="159131" cy="198872"/>
                </a:xfrm>
              </p:grpSpPr>
              <p:sp>
                <p:nvSpPr>
                  <p:cNvPr id="4337" name="Google Shape;4337;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9" name="Google Shape;4339;p59"/>
              <p:cNvGrpSpPr/>
              <p:nvPr/>
            </p:nvGrpSpPr>
            <p:grpSpPr>
              <a:xfrm>
                <a:off x="785350" y="4047614"/>
                <a:ext cx="535311" cy="240783"/>
                <a:chOff x="785350" y="4047614"/>
                <a:chExt cx="535311" cy="240783"/>
              </a:xfrm>
            </p:grpSpPr>
            <p:grpSp>
              <p:nvGrpSpPr>
                <p:cNvPr id="4340" name="Google Shape;4340;p59"/>
                <p:cNvGrpSpPr/>
                <p:nvPr/>
              </p:nvGrpSpPr>
              <p:grpSpPr>
                <a:xfrm>
                  <a:off x="1161636" y="4047614"/>
                  <a:ext cx="159025" cy="190415"/>
                  <a:chOff x="1161636" y="4047614"/>
                  <a:chExt cx="159025" cy="190415"/>
                </a:xfrm>
              </p:grpSpPr>
              <p:sp>
                <p:nvSpPr>
                  <p:cNvPr id="4341" name="Google Shape;4341;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9"/>
                <p:cNvGrpSpPr/>
                <p:nvPr/>
              </p:nvGrpSpPr>
              <p:grpSpPr>
                <a:xfrm>
                  <a:off x="785350" y="4185661"/>
                  <a:ext cx="376191" cy="102736"/>
                  <a:chOff x="785350" y="4185661"/>
                  <a:chExt cx="376191" cy="102736"/>
                </a:xfrm>
              </p:grpSpPr>
              <p:sp>
                <p:nvSpPr>
                  <p:cNvPr id="4344" name="Google Shape;4344;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7" name="Google Shape;4347;p59"/>
              <p:cNvGrpSpPr/>
              <p:nvPr/>
            </p:nvGrpSpPr>
            <p:grpSpPr>
              <a:xfrm>
                <a:off x="1501054" y="3605478"/>
                <a:ext cx="526340" cy="249240"/>
                <a:chOff x="1501054" y="3605478"/>
                <a:chExt cx="526340" cy="249240"/>
              </a:xfrm>
            </p:grpSpPr>
            <p:grpSp>
              <p:nvGrpSpPr>
                <p:cNvPr id="4348" name="Google Shape;4348;p59"/>
                <p:cNvGrpSpPr/>
                <p:nvPr/>
              </p:nvGrpSpPr>
              <p:grpSpPr>
                <a:xfrm>
                  <a:off x="1834208" y="3643867"/>
                  <a:ext cx="193185" cy="25622"/>
                  <a:chOff x="1834208" y="3643867"/>
                  <a:chExt cx="193185" cy="25622"/>
                </a:xfrm>
              </p:grpSpPr>
              <p:sp>
                <p:nvSpPr>
                  <p:cNvPr id="4349" name="Google Shape;4349;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59"/>
                <p:cNvGrpSpPr/>
                <p:nvPr/>
              </p:nvGrpSpPr>
              <p:grpSpPr>
                <a:xfrm>
                  <a:off x="1501054" y="3605478"/>
                  <a:ext cx="333165" cy="249240"/>
                  <a:chOff x="1501054" y="3605478"/>
                  <a:chExt cx="333165" cy="249240"/>
                </a:xfrm>
              </p:grpSpPr>
              <p:sp>
                <p:nvSpPr>
                  <p:cNvPr id="4352" name="Google Shape;4352;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3" name="Google Shape;4353;p59"/>
                  <p:cNvGrpSpPr/>
                  <p:nvPr/>
                </p:nvGrpSpPr>
                <p:grpSpPr>
                  <a:xfrm>
                    <a:off x="1501054" y="3655851"/>
                    <a:ext cx="155286" cy="198867"/>
                    <a:chOff x="1501054" y="3655851"/>
                    <a:chExt cx="155286" cy="198867"/>
                  </a:xfrm>
                </p:grpSpPr>
                <p:sp>
                  <p:nvSpPr>
                    <p:cNvPr id="4354" name="Google Shape;4354;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56" name="Google Shape;4356;p59"/>
              <p:cNvGrpSpPr/>
              <p:nvPr/>
            </p:nvGrpSpPr>
            <p:grpSpPr>
              <a:xfrm>
                <a:off x="724986" y="3800594"/>
                <a:ext cx="532950" cy="302090"/>
                <a:chOff x="724986" y="3800594"/>
                <a:chExt cx="532950" cy="302090"/>
              </a:xfrm>
            </p:grpSpPr>
            <p:grpSp>
              <p:nvGrpSpPr>
                <p:cNvPr id="4357" name="Google Shape;4357;p59"/>
                <p:cNvGrpSpPr/>
                <p:nvPr/>
              </p:nvGrpSpPr>
              <p:grpSpPr>
                <a:xfrm>
                  <a:off x="724986" y="4044367"/>
                  <a:ext cx="181314" cy="25626"/>
                  <a:chOff x="724986" y="4044367"/>
                  <a:chExt cx="181314" cy="25626"/>
                </a:xfrm>
              </p:grpSpPr>
              <p:sp>
                <p:nvSpPr>
                  <p:cNvPr id="4358" name="Google Shape;4358;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59"/>
                <p:cNvGrpSpPr/>
                <p:nvPr/>
              </p:nvGrpSpPr>
              <p:grpSpPr>
                <a:xfrm>
                  <a:off x="906290" y="3800594"/>
                  <a:ext cx="351646" cy="302090"/>
                  <a:chOff x="906290" y="3800594"/>
                  <a:chExt cx="351646" cy="302090"/>
                </a:xfrm>
              </p:grpSpPr>
              <p:grpSp>
                <p:nvGrpSpPr>
                  <p:cNvPr id="4361" name="Google Shape;4361;p59"/>
                  <p:cNvGrpSpPr/>
                  <p:nvPr/>
                </p:nvGrpSpPr>
                <p:grpSpPr>
                  <a:xfrm>
                    <a:off x="1084172" y="3842857"/>
                    <a:ext cx="173764" cy="217131"/>
                    <a:chOff x="1084172" y="3842857"/>
                    <a:chExt cx="173764" cy="217131"/>
                  </a:xfrm>
                </p:grpSpPr>
                <p:grpSp>
                  <p:nvGrpSpPr>
                    <p:cNvPr id="4362" name="Google Shape;4362;p59"/>
                    <p:cNvGrpSpPr/>
                    <p:nvPr/>
                  </p:nvGrpSpPr>
                  <p:grpSpPr>
                    <a:xfrm>
                      <a:off x="1156862" y="3936509"/>
                      <a:ext cx="101073" cy="25622"/>
                      <a:chOff x="1156862" y="3936509"/>
                      <a:chExt cx="101073" cy="25622"/>
                    </a:xfrm>
                  </p:grpSpPr>
                  <p:sp>
                    <p:nvSpPr>
                      <p:cNvPr id="4363" name="Google Shape;4363;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5" name="Google Shape;4365;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6" name="Google Shape;4366;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59"/>
                <p:cNvGrpSpPr/>
                <p:nvPr/>
              </p:nvGrpSpPr>
              <p:grpSpPr>
                <a:xfrm>
                  <a:off x="724986" y="3830189"/>
                  <a:ext cx="189533" cy="25626"/>
                  <a:chOff x="724986" y="3830189"/>
                  <a:chExt cx="189533" cy="25626"/>
                </a:xfrm>
              </p:grpSpPr>
              <p:sp>
                <p:nvSpPr>
                  <p:cNvPr id="4369" name="Google Shape;4369;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71" name="Google Shape;4371;p59"/>
          <p:cNvGrpSpPr/>
          <p:nvPr/>
        </p:nvGrpSpPr>
        <p:grpSpPr>
          <a:xfrm>
            <a:off x="2253298" y="2249677"/>
            <a:ext cx="948701" cy="935378"/>
            <a:chOff x="2253298" y="2428317"/>
            <a:chExt cx="948701" cy="935378"/>
          </a:xfrm>
        </p:grpSpPr>
        <p:sp>
          <p:nvSpPr>
            <p:cNvPr id="4372" name="Google Shape;4372;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8"/>
        <p:cNvGrpSpPr/>
        <p:nvPr/>
      </p:nvGrpSpPr>
      <p:grpSpPr>
        <a:xfrm>
          <a:off x="0" y="0"/>
          <a:ext cx="0" cy="0"/>
          <a:chOff x="0" y="0"/>
          <a:chExt cx="0" cy="0"/>
        </a:xfrm>
      </p:grpSpPr>
      <p:grpSp>
        <p:nvGrpSpPr>
          <p:cNvPr id="4409" name="Google Shape;4409;p60"/>
          <p:cNvGrpSpPr/>
          <p:nvPr/>
        </p:nvGrpSpPr>
        <p:grpSpPr>
          <a:xfrm>
            <a:off x="3339744" y="952977"/>
            <a:ext cx="2363393" cy="1017867"/>
            <a:chOff x="3292400" y="1219146"/>
            <a:chExt cx="2615240" cy="1110239"/>
          </a:xfrm>
        </p:grpSpPr>
        <p:sp>
          <p:nvSpPr>
            <p:cNvPr id="4410" name="Google Shape;4410;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11" name="Google Shape;4411;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12" name="Google Shape;4412;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13" name="Google Shape;4413;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14" name="Google Shape;4414;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15" name="Google Shape;4415;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16" name="Google Shape;4416;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17" name="Google Shape;4417;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18" name="Google Shape;4418;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19" name="Google Shape;4419;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20" name="Google Shape;4420;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21" name="Google Shape;4421;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22" name="Google Shape;4422;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23" name="Google Shape;4423;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24" name="Google Shape;4424;p60"/>
            <p:cNvGrpSpPr/>
            <p:nvPr/>
          </p:nvGrpSpPr>
          <p:grpSpPr>
            <a:xfrm>
              <a:off x="3748438" y="1378608"/>
              <a:ext cx="2159202" cy="903971"/>
              <a:chOff x="1683525" y="2179850"/>
              <a:chExt cx="4519050" cy="2134525"/>
            </a:xfrm>
          </p:grpSpPr>
          <p:sp>
            <p:nvSpPr>
              <p:cNvPr id="4425" name="Google Shape;4425;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6" name="Google Shape;4426;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7" name="Google Shape;4427;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8" name="Google Shape;4428;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9" name="Google Shape;4429;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0" name="Google Shape;4430;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1" name="Google Shape;4431;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2" name="Google Shape;4432;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3" name="Google Shape;4433;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4" name="Google Shape;4434;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5" name="Google Shape;4435;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6" name="Google Shape;4436;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37" name="Google Shape;4437;p60"/>
          <p:cNvGraphicFramePr/>
          <p:nvPr/>
        </p:nvGraphicFramePr>
        <p:xfrm>
          <a:off x="5935838" y="2130450"/>
          <a:ext cx="3000000" cy="3000000"/>
        </p:xfrm>
        <a:graphic>
          <a:graphicData uri="http://schemas.openxmlformats.org/drawingml/2006/table">
            <a:tbl>
              <a:tblPr>
                <a:noFill/>
                <a:tableStyleId>{97A0A524-87BA-408E-8683-ED19EE32F3F9}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38" name="Google Shape;4438;p60"/>
          <p:cNvGrpSpPr/>
          <p:nvPr/>
        </p:nvGrpSpPr>
        <p:grpSpPr>
          <a:xfrm>
            <a:off x="5913087" y="3189047"/>
            <a:ext cx="2519825" cy="1001454"/>
            <a:chOff x="1906114" y="789980"/>
            <a:chExt cx="1487676" cy="606868"/>
          </a:xfrm>
        </p:grpSpPr>
        <p:cxnSp>
          <p:nvCxnSpPr>
            <p:cNvPr id="4439" name="Google Shape;4439;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40" name="Google Shape;4440;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41" name="Google Shape;4441;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42" name="Google Shape;4442;p6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43" name="Google Shape;4443;p6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44" name="Google Shape;4444;p6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45" name="Google Shape;4445;p6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46" name="Google Shape;4446;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453" name="Google Shape;4453;p6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54" name="Google Shape;4454;p6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55" name="Google Shape;4455;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60"/>
          <p:cNvGrpSpPr/>
          <p:nvPr/>
        </p:nvGrpSpPr>
        <p:grpSpPr>
          <a:xfrm>
            <a:off x="712562" y="998005"/>
            <a:ext cx="2394370" cy="976502"/>
            <a:chOff x="749309" y="1112739"/>
            <a:chExt cx="2371603" cy="976502"/>
          </a:xfrm>
        </p:grpSpPr>
        <p:sp>
          <p:nvSpPr>
            <p:cNvPr id="4457" name="Google Shape;4457;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89" name="Google Shape;4489;p60"/>
          <p:cNvGraphicFramePr/>
          <p:nvPr/>
        </p:nvGraphicFramePr>
        <p:xfrm>
          <a:off x="5935863" y="996300"/>
          <a:ext cx="3000000" cy="3000000"/>
        </p:xfrm>
        <a:graphic>
          <a:graphicData uri="http://schemas.openxmlformats.org/drawingml/2006/table">
            <a:tbl>
              <a:tblPr>
                <a:noFill/>
                <a:tableStyleId>{97A0A524-87BA-408E-8683-ED19EE32F3F9}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90" name="Google Shape;4490;p60"/>
          <p:cNvGraphicFramePr/>
          <p:nvPr/>
        </p:nvGraphicFramePr>
        <p:xfrm>
          <a:off x="3342575" y="2130450"/>
          <a:ext cx="3000000" cy="3000000"/>
        </p:xfrm>
        <a:graphic>
          <a:graphicData uri="http://schemas.openxmlformats.org/drawingml/2006/table">
            <a:tbl>
              <a:tblPr>
                <a:noFill/>
                <a:tableStyleId>{97A0A524-87BA-408E-8683-ED19EE32F3F9}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91" name="Google Shape;4491;p60"/>
          <p:cNvGrpSpPr/>
          <p:nvPr/>
        </p:nvGrpSpPr>
        <p:grpSpPr>
          <a:xfrm>
            <a:off x="4086504" y="2517093"/>
            <a:ext cx="1517436" cy="74460"/>
            <a:chOff x="3980086" y="2804397"/>
            <a:chExt cx="1227600" cy="66900"/>
          </a:xfrm>
        </p:grpSpPr>
        <p:sp>
          <p:nvSpPr>
            <p:cNvPr id="4492" name="Google Shape;4492;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0"/>
          <p:cNvGrpSpPr/>
          <p:nvPr/>
        </p:nvGrpSpPr>
        <p:grpSpPr>
          <a:xfrm>
            <a:off x="4711569" y="2809680"/>
            <a:ext cx="892956" cy="74460"/>
            <a:chOff x="3980086" y="2804397"/>
            <a:chExt cx="1227600" cy="66900"/>
          </a:xfrm>
        </p:grpSpPr>
        <p:sp>
          <p:nvSpPr>
            <p:cNvPr id="4495" name="Google Shape;4495;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60"/>
          <p:cNvGrpSpPr/>
          <p:nvPr/>
        </p:nvGrpSpPr>
        <p:grpSpPr>
          <a:xfrm>
            <a:off x="3344661" y="3168563"/>
            <a:ext cx="2363244" cy="1005943"/>
            <a:chOff x="3358415" y="3361302"/>
            <a:chExt cx="2363244" cy="1024695"/>
          </a:xfrm>
        </p:grpSpPr>
        <p:grpSp>
          <p:nvGrpSpPr>
            <p:cNvPr id="4498" name="Google Shape;4498;p60"/>
            <p:cNvGrpSpPr/>
            <p:nvPr/>
          </p:nvGrpSpPr>
          <p:grpSpPr>
            <a:xfrm>
              <a:off x="3358415" y="3361302"/>
              <a:ext cx="441300" cy="1024695"/>
              <a:chOff x="3358415" y="3361302"/>
              <a:chExt cx="441300" cy="1024695"/>
            </a:xfrm>
          </p:grpSpPr>
          <p:sp>
            <p:nvSpPr>
              <p:cNvPr id="4499" name="Google Shape;4499;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0"/>
            <p:cNvGrpSpPr/>
            <p:nvPr/>
          </p:nvGrpSpPr>
          <p:grpSpPr>
            <a:xfrm>
              <a:off x="3838901" y="3361302"/>
              <a:ext cx="441300" cy="1024695"/>
              <a:chOff x="3838901" y="3361302"/>
              <a:chExt cx="441300" cy="1024695"/>
            </a:xfrm>
          </p:grpSpPr>
          <p:sp>
            <p:nvSpPr>
              <p:cNvPr id="4506" name="Google Shape;4506;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60"/>
            <p:cNvGrpSpPr/>
            <p:nvPr/>
          </p:nvGrpSpPr>
          <p:grpSpPr>
            <a:xfrm>
              <a:off x="4319387" y="3361302"/>
              <a:ext cx="441300" cy="1024695"/>
              <a:chOff x="4319387" y="3361302"/>
              <a:chExt cx="441300" cy="1024695"/>
            </a:xfrm>
          </p:grpSpPr>
          <p:sp>
            <p:nvSpPr>
              <p:cNvPr id="4513" name="Google Shape;4513;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0"/>
            <p:cNvGrpSpPr/>
            <p:nvPr/>
          </p:nvGrpSpPr>
          <p:grpSpPr>
            <a:xfrm>
              <a:off x="4799873" y="3361302"/>
              <a:ext cx="441300" cy="1024695"/>
              <a:chOff x="4799873" y="3361302"/>
              <a:chExt cx="441300" cy="1024695"/>
            </a:xfrm>
          </p:grpSpPr>
          <p:sp>
            <p:nvSpPr>
              <p:cNvPr id="4520" name="Google Shape;4520;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0"/>
            <p:cNvGrpSpPr/>
            <p:nvPr/>
          </p:nvGrpSpPr>
          <p:grpSpPr>
            <a:xfrm>
              <a:off x="5280360" y="3361302"/>
              <a:ext cx="441300" cy="1024695"/>
              <a:chOff x="5280360" y="3361302"/>
              <a:chExt cx="441300" cy="1024695"/>
            </a:xfrm>
          </p:grpSpPr>
          <p:sp>
            <p:nvSpPr>
              <p:cNvPr id="4527" name="Google Shape;4527;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33" name="Google Shape;4533;p60"/>
          <p:cNvGraphicFramePr/>
          <p:nvPr/>
        </p:nvGraphicFramePr>
        <p:xfrm>
          <a:off x="711088" y="2130450"/>
          <a:ext cx="3000000" cy="3000000"/>
        </p:xfrm>
        <a:graphic>
          <a:graphicData uri="http://schemas.openxmlformats.org/drawingml/2006/table">
            <a:tbl>
              <a:tblPr>
                <a:noFill/>
                <a:tableStyleId>{97A0A524-87BA-408E-8683-ED19EE32F3F9}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34" name="Google Shape;4534;p60"/>
          <p:cNvGrpSpPr/>
          <p:nvPr/>
        </p:nvGrpSpPr>
        <p:grpSpPr>
          <a:xfrm>
            <a:off x="712613" y="3180175"/>
            <a:ext cx="2403614" cy="1005900"/>
            <a:chOff x="726450" y="3372825"/>
            <a:chExt cx="2403614" cy="1005900"/>
          </a:xfrm>
        </p:grpSpPr>
        <p:grpSp>
          <p:nvGrpSpPr>
            <p:cNvPr id="4535" name="Google Shape;4535;p60"/>
            <p:cNvGrpSpPr/>
            <p:nvPr/>
          </p:nvGrpSpPr>
          <p:grpSpPr>
            <a:xfrm>
              <a:off x="726450" y="3696000"/>
              <a:ext cx="2403614" cy="500898"/>
              <a:chOff x="726450" y="3696000"/>
              <a:chExt cx="2403614" cy="500898"/>
            </a:xfrm>
          </p:grpSpPr>
          <p:sp>
            <p:nvSpPr>
              <p:cNvPr id="4536" name="Google Shape;4536;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37" name="Google Shape;4537;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38" name="Google Shape;4538;p60"/>
            <p:cNvGrpSpPr/>
            <p:nvPr/>
          </p:nvGrpSpPr>
          <p:grpSpPr>
            <a:xfrm>
              <a:off x="1348050" y="3372825"/>
              <a:ext cx="1720425" cy="1005900"/>
              <a:chOff x="1348050" y="3372825"/>
              <a:chExt cx="1720425" cy="1005900"/>
            </a:xfrm>
          </p:grpSpPr>
          <p:sp>
            <p:nvSpPr>
              <p:cNvPr id="4539" name="Google Shape;4539;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40" name="Google Shape;4540;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41" name="Google Shape;4541;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42" name="Google Shape;4542;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43" name="Google Shape;4543;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44" name="Google Shape;4544;p60"/>
            <p:cNvGrpSpPr/>
            <p:nvPr/>
          </p:nvGrpSpPr>
          <p:grpSpPr>
            <a:xfrm>
              <a:off x="1455707" y="3731058"/>
              <a:ext cx="1491150" cy="417657"/>
              <a:chOff x="1455707" y="3731058"/>
              <a:chExt cx="1491150" cy="417657"/>
            </a:xfrm>
          </p:grpSpPr>
          <p:grpSp>
            <p:nvGrpSpPr>
              <p:cNvPr id="4545" name="Google Shape;4545;p60"/>
              <p:cNvGrpSpPr/>
              <p:nvPr/>
            </p:nvGrpSpPr>
            <p:grpSpPr>
              <a:xfrm>
                <a:off x="1472938" y="3745828"/>
                <a:ext cx="72126" cy="53788"/>
                <a:chOff x="1472938" y="3745828"/>
                <a:chExt cx="72126" cy="53788"/>
              </a:xfrm>
            </p:grpSpPr>
            <p:sp>
              <p:nvSpPr>
                <p:cNvPr id="4546" name="Google Shape;4546;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0"/>
              <p:cNvGrpSpPr/>
              <p:nvPr/>
            </p:nvGrpSpPr>
            <p:grpSpPr>
              <a:xfrm>
                <a:off x="1819181" y="4089633"/>
                <a:ext cx="72126" cy="53788"/>
                <a:chOff x="1819181" y="4089633"/>
                <a:chExt cx="72126" cy="53788"/>
              </a:xfrm>
            </p:grpSpPr>
            <p:sp>
              <p:nvSpPr>
                <p:cNvPr id="4549" name="Google Shape;4549;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60"/>
              <p:cNvGrpSpPr/>
              <p:nvPr/>
            </p:nvGrpSpPr>
            <p:grpSpPr>
              <a:xfrm>
                <a:off x="1455707" y="4084171"/>
                <a:ext cx="64321" cy="64544"/>
                <a:chOff x="1455707" y="4084171"/>
                <a:chExt cx="64321" cy="64544"/>
              </a:xfrm>
            </p:grpSpPr>
            <p:sp>
              <p:nvSpPr>
                <p:cNvPr id="4552" name="Google Shape;4552;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60"/>
              <p:cNvGrpSpPr/>
              <p:nvPr/>
            </p:nvGrpSpPr>
            <p:grpSpPr>
              <a:xfrm>
                <a:off x="1818610" y="3731058"/>
                <a:ext cx="64321" cy="64544"/>
                <a:chOff x="1818610" y="3731058"/>
                <a:chExt cx="64321" cy="64544"/>
              </a:xfrm>
            </p:grpSpPr>
            <p:sp>
              <p:nvSpPr>
                <p:cNvPr id="4555" name="Google Shape;4555;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60"/>
              <p:cNvGrpSpPr/>
              <p:nvPr/>
            </p:nvGrpSpPr>
            <p:grpSpPr>
              <a:xfrm>
                <a:off x="2172491" y="4089633"/>
                <a:ext cx="72126" cy="53788"/>
                <a:chOff x="2172491" y="4089633"/>
                <a:chExt cx="72126" cy="53788"/>
              </a:xfrm>
            </p:grpSpPr>
            <p:sp>
              <p:nvSpPr>
                <p:cNvPr id="4558" name="Google Shape;4558;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60"/>
              <p:cNvGrpSpPr/>
              <p:nvPr/>
            </p:nvGrpSpPr>
            <p:grpSpPr>
              <a:xfrm>
                <a:off x="2171920" y="3731058"/>
                <a:ext cx="64321" cy="64544"/>
                <a:chOff x="2171920" y="3731058"/>
                <a:chExt cx="64321" cy="64544"/>
              </a:xfrm>
            </p:grpSpPr>
            <p:sp>
              <p:nvSpPr>
                <p:cNvPr id="4561" name="Google Shape;4561;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0"/>
              <p:cNvGrpSpPr/>
              <p:nvPr/>
            </p:nvGrpSpPr>
            <p:grpSpPr>
              <a:xfrm>
                <a:off x="2874730" y="3745828"/>
                <a:ext cx="72126" cy="53788"/>
                <a:chOff x="2874730" y="3745828"/>
                <a:chExt cx="72126" cy="53788"/>
              </a:xfrm>
            </p:grpSpPr>
            <p:sp>
              <p:nvSpPr>
                <p:cNvPr id="4564" name="Google Shape;4564;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60"/>
              <p:cNvGrpSpPr/>
              <p:nvPr/>
            </p:nvGrpSpPr>
            <p:grpSpPr>
              <a:xfrm>
                <a:off x="2878589" y="4081481"/>
                <a:ext cx="64321" cy="64544"/>
                <a:chOff x="2878589" y="4081481"/>
                <a:chExt cx="64321" cy="64544"/>
              </a:xfrm>
            </p:grpSpPr>
            <p:sp>
              <p:nvSpPr>
                <p:cNvPr id="4567" name="Google Shape;4567;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0"/>
              <p:cNvGrpSpPr/>
              <p:nvPr/>
            </p:nvGrpSpPr>
            <p:grpSpPr>
              <a:xfrm>
                <a:off x="2525796" y="4089633"/>
                <a:ext cx="72126" cy="53788"/>
                <a:chOff x="2525796" y="4089633"/>
                <a:chExt cx="72126" cy="53788"/>
              </a:xfrm>
            </p:grpSpPr>
            <p:sp>
              <p:nvSpPr>
                <p:cNvPr id="4570" name="Google Shape;4570;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60"/>
              <p:cNvGrpSpPr/>
              <p:nvPr/>
            </p:nvGrpSpPr>
            <p:grpSpPr>
              <a:xfrm>
                <a:off x="2525225" y="3731058"/>
                <a:ext cx="64321" cy="64544"/>
                <a:chOff x="2525225" y="3731058"/>
                <a:chExt cx="64321" cy="64544"/>
              </a:xfrm>
            </p:grpSpPr>
            <p:sp>
              <p:nvSpPr>
                <p:cNvPr id="4573" name="Google Shape;4573;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grpSp>
        <p:nvGrpSpPr>
          <p:cNvPr id="4579" name="Google Shape;4579;p61"/>
          <p:cNvGrpSpPr/>
          <p:nvPr/>
        </p:nvGrpSpPr>
        <p:grpSpPr>
          <a:xfrm>
            <a:off x="716991" y="971306"/>
            <a:ext cx="845921" cy="690752"/>
            <a:chOff x="732428" y="1198513"/>
            <a:chExt cx="845921" cy="690752"/>
          </a:xfrm>
        </p:grpSpPr>
        <p:grpSp>
          <p:nvGrpSpPr>
            <p:cNvPr id="4580" name="Google Shape;4580;p61"/>
            <p:cNvGrpSpPr/>
            <p:nvPr/>
          </p:nvGrpSpPr>
          <p:grpSpPr>
            <a:xfrm>
              <a:off x="823030" y="1198513"/>
              <a:ext cx="755319" cy="690752"/>
              <a:chOff x="823030" y="1198513"/>
              <a:chExt cx="755319" cy="690752"/>
            </a:xfrm>
          </p:grpSpPr>
          <p:sp>
            <p:nvSpPr>
              <p:cNvPr id="4581" name="Google Shape;4581;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1"/>
            <p:cNvGrpSpPr/>
            <p:nvPr/>
          </p:nvGrpSpPr>
          <p:grpSpPr>
            <a:xfrm>
              <a:off x="732428" y="1239937"/>
              <a:ext cx="739912" cy="607886"/>
              <a:chOff x="732428" y="1239937"/>
              <a:chExt cx="739912" cy="607886"/>
            </a:xfrm>
          </p:grpSpPr>
          <p:sp>
            <p:nvSpPr>
              <p:cNvPr id="4584" name="Google Shape;4584;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1"/>
            <p:cNvGrpSpPr/>
            <p:nvPr/>
          </p:nvGrpSpPr>
          <p:grpSpPr>
            <a:xfrm>
              <a:off x="732428" y="1277018"/>
              <a:ext cx="702832" cy="533758"/>
              <a:chOff x="732428" y="1277018"/>
              <a:chExt cx="702832" cy="533758"/>
            </a:xfrm>
          </p:grpSpPr>
          <p:sp>
            <p:nvSpPr>
              <p:cNvPr id="4587" name="Google Shape;4587;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1"/>
            <p:cNvGrpSpPr/>
            <p:nvPr/>
          </p:nvGrpSpPr>
          <p:grpSpPr>
            <a:xfrm>
              <a:off x="931170" y="1306653"/>
              <a:ext cx="647179" cy="474455"/>
              <a:chOff x="931170" y="1306653"/>
              <a:chExt cx="647179" cy="474455"/>
            </a:xfrm>
          </p:grpSpPr>
          <p:sp>
            <p:nvSpPr>
              <p:cNvPr id="4590" name="Google Shape;4590;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2" name="Google Shape;4592;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61"/>
          <p:cNvGrpSpPr/>
          <p:nvPr/>
        </p:nvGrpSpPr>
        <p:grpSpPr>
          <a:xfrm>
            <a:off x="3948600" y="971313"/>
            <a:ext cx="634656" cy="699982"/>
            <a:chOff x="5985650" y="2860025"/>
            <a:chExt cx="1396075" cy="1539775"/>
          </a:xfrm>
        </p:grpSpPr>
        <p:sp>
          <p:nvSpPr>
            <p:cNvPr id="4594" name="Google Shape;4594;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61"/>
          <p:cNvGrpSpPr/>
          <p:nvPr/>
        </p:nvGrpSpPr>
        <p:grpSpPr>
          <a:xfrm>
            <a:off x="4704250" y="971306"/>
            <a:ext cx="725845" cy="699975"/>
            <a:chOff x="4249973" y="1201875"/>
            <a:chExt cx="1958568" cy="1888762"/>
          </a:xfrm>
        </p:grpSpPr>
        <p:sp>
          <p:nvSpPr>
            <p:cNvPr id="4627" name="Google Shape;4627;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61"/>
            <p:cNvGrpSpPr/>
            <p:nvPr/>
          </p:nvGrpSpPr>
          <p:grpSpPr>
            <a:xfrm>
              <a:off x="5853086" y="1789142"/>
              <a:ext cx="355454" cy="1048099"/>
              <a:chOff x="5576108" y="2016725"/>
              <a:chExt cx="565200" cy="1666560"/>
            </a:xfrm>
          </p:grpSpPr>
          <p:sp>
            <p:nvSpPr>
              <p:cNvPr id="4629" name="Google Shape;4629;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30" name="Google Shape;4630;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1"/>
            <p:cNvGrpSpPr/>
            <p:nvPr/>
          </p:nvGrpSpPr>
          <p:grpSpPr>
            <a:xfrm>
              <a:off x="4869455" y="2691676"/>
              <a:ext cx="1013897" cy="398961"/>
              <a:chOff x="4012057" y="3451825"/>
              <a:chExt cx="1612175" cy="634379"/>
            </a:xfrm>
          </p:grpSpPr>
          <p:sp>
            <p:nvSpPr>
              <p:cNvPr id="4632" name="Google Shape;4632;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33" name="Google Shape;4633;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1"/>
            <p:cNvGrpSpPr/>
            <p:nvPr/>
          </p:nvGrpSpPr>
          <p:grpSpPr>
            <a:xfrm>
              <a:off x="4276937" y="2155961"/>
              <a:ext cx="651965" cy="891358"/>
              <a:chOff x="3069908" y="2599997"/>
              <a:chExt cx="1036675" cy="1417328"/>
            </a:xfrm>
          </p:grpSpPr>
          <p:sp>
            <p:nvSpPr>
              <p:cNvPr id="4635" name="Google Shape;4635;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36" name="Google Shape;4636;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1"/>
            <p:cNvGrpSpPr/>
            <p:nvPr/>
          </p:nvGrpSpPr>
          <p:grpSpPr>
            <a:xfrm>
              <a:off x="5054918" y="1201875"/>
              <a:ext cx="999548" cy="602711"/>
              <a:chOff x="4306958" y="1082925"/>
              <a:chExt cx="1589359" cy="958358"/>
            </a:xfrm>
          </p:grpSpPr>
          <p:sp>
            <p:nvSpPr>
              <p:cNvPr id="4638" name="Google Shape;4638;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39" name="Google Shape;4639;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1"/>
            <p:cNvGrpSpPr/>
            <p:nvPr/>
          </p:nvGrpSpPr>
          <p:grpSpPr>
            <a:xfrm>
              <a:off x="4249973" y="1303451"/>
              <a:ext cx="799317" cy="841334"/>
              <a:chOff x="3027033" y="1244439"/>
              <a:chExt cx="1270977" cy="1337786"/>
            </a:xfrm>
          </p:grpSpPr>
          <p:sp>
            <p:nvSpPr>
              <p:cNvPr id="4641" name="Google Shape;4641;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42" name="Google Shape;4642;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61"/>
          <p:cNvGrpSpPr/>
          <p:nvPr/>
        </p:nvGrpSpPr>
        <p:grpSpPr>
          <a:xfrm>
            <a:off x="4057114" y="1858087"/>
            <a:ext cx="750769" cy="683784"/>
            <a:chOff x="4204684" y="2104422"/>
            <a:chExt cx="699822" cy="637382"/>
          </a:xfrm>
        </p:grpSpPr>
        <p:grpSp>
          <p:nvGrpSpPr>
            <p:cNvPr id="4644" name="Google Shape;4644;p61"/>
            <p:cNvGrpSpPr/>
            <p:nvPr/>
          </p:nvGrpSpPr>
          <p:grpSpPr>
            <a:xfrm>
              <a:off x="4204684" y="2430067"/>
              <a:ext cx="342957" cy="311738"/>
              <a:chOff x="4204684" y="2430067"/>
              <a:chExt cx="342957" cy="311738"/>
            </a:xfrm>
          </p:grpSpPr>
          <p:sp>
            <p:nvSpPr>
              <p:cNvPr id="4645" name="Google Shape;4645;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61"/>
            <p:cNvGrpSpPr/>
            <p:nvPr/>
          </p:nvGrpSpPr>
          <p:grpSpPr>
            <a:xfrm>
              <a:off x="4561586" y="2430067"/>
              <a:ext cx="342920" cy="311738"/>
              <a:chOff x="4561586" y="2430067"/>
              <a:chExt cx="342920" cy="311738"/>
            </a:xfrm>
          </p:grpSpPr>
          <p:sp>
            <p:nvSpPr>
              <p:cNvPr id="4648" name="Google Shape;4648;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1"/>
            <p:cNvGrpSpPr/>
            <p:nvPr/>
          </p:nvGrpSpPr>
          <p:grpSpPr>
            <a:xfrm>
              <a:off x="4561586" y="2104422"/>
              <a:ext cx="342920" cy="311738"/>
              <a:chOff x="4561586" y="2104422"/>
              <a:chExt cx="342920" cy="311738"/>
            </a:xfrm>
          </p:grpSpPr>
          <p:sp>
            <p:nvSpPr>
              <p:cNvPr id="4651" name="Google Shape;4651;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1"/>
            <p:cNvGrpSpPr/>
            <p:nvPr/>
          </p:nvGrpSpPr>
          <p:grpSpPr>
            <a:xfrm>
              <a:off x="4204684" y="2104422"/>
              <a:ext cx="342957" cy="311664"/>
              <a:chOff x="4204684" y="2104422"/>
              <a:chExt cx="342957" cy="311664"/>
            </a:xfrm>
          </p:grpSpPr>
          <p:sp>
            <p:nvSpPr>
              <p:cNvPr id="4654" name="Google Shape;4654;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6" name="Google Shape;4656;p61"/>
          <p:cNvGrpSpPr/>
          <p:nvPr/>
        </p:nvGrpSpPr>
        <p:grpSpPr>
          <a:xfrm>
            <a:off x="5521547" y="971301"/>
            <a:ext cx="660591" cy="688867"/>
            <a:chOff x="5830645" y="1267368"/>
            <a:chExt cx="530340" cy="553040"/>
          </a:xfrm>
        </p:grpSpPr>
        <p:sp>
          <p:nvSpPr>
            <p:cNvPr id="4657" name="Google Shape;4657;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8" name="Google Shape;4658;p61"/>
            <p:cNvGrpSpPr/>
            <p:nvPr/>
          </p:nvGrpSpPr>
          <p:grpSpPr>
            <a:xfrm>
              <a:off x="5830645" y="1267368"/>
              <a:ext cx="259743" cy="269909"/>
              <a:chOff x="5830645" y="1267368"/>
              <a:chExt cx="259743" cy="269909"/>
            </a:xfrm>
          </p:grpSpPr>
          <p:sp>
            <p:nvSpPr>
              <p:cNvPr id="4659" name="Google Shape;4659;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1"/>
            <p:cNvGrpSpPr/>
            <p:nvPr/>
          </p:nvGrpSpPr>
          <p:grpSpPr>
            <a:xfrm>
              <a:off x="6101293" y="1267368"/>
              <a:ext cx="259692" cy="269909"/>
              <a:chOff x="6101293" y="1267368"/>
              <a:chExt cx="259692" cy="269909"/>
            </a:xfrm>
          </p:grpSpPr>
          <p:sp>
            <p:nvSpPr>
              <p:cNvPr id="4662" name="Google Shape;4662;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1"/>
            <p:cNvGrpSpPr/>
            <p:nvPr/>
          </p:nvGrpSpPr>
          <p:grpSpPr>
            <a:xfrm>
              <a:off x="5830645" y="1550500"/>
              <a:ext cx="259692" cy="269909"/>
              <a:chOff x="5830645" y="1550500"/>
              <a:chExt cx="259692" cy="269909"/>
            </a:xfrm>
          </p:grpSpPr>
          <p:sp>
            <p:nvSpPr>
              <p:cNvPr id="4665" name="Google Shape;4665;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1"/>
            <p:cNvGrpSpPr/>
            <p:nvPr/>
          </p:nvGrpSpPr>
          <p:grpSpPr>
            <a:xfrm>
              <a:off x="6101293" y="1550500"/>
              <a:ext cx="259692" cy="269909"/>
              <a:chOff x="6101293" y="1550500"/>
              <a:chExt cx="259692" cy="269909"/>
            </a:xfrm>
          </p:grpSpPr>
          <p:sp>
            <p:nvSpPr>
              <p:cNvPr id="4668" name="Google Shape;4668;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0" name="Google Shape;4670;p61"/>
          <p:cNvGrpSpPr/>
          <p:nvPr/>
        </p:nvGrpSpPr>
        <p:grpSpPr>
          <a:xfrm>
            <a:off x="723700" y="1861760"/>
            <a:ext cx="697154" cy="679574"/>
            <a:chOff x="2679875" y="2361475"/>
            <a:chExt cx="780425" cy="760575"/>
          </a:xfrm>
        </p:grpSpPr>
        <p:sp>
          <p:nvSpPr>
            <p:cNvPr id="4671" name="Google Shape;4671;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61"/>
          <p:cNvGrpSpPr/>
          <p:nvPr/>
        </p:nvGrpSpPr>
        <p:grpSpPr>
          <a:xfrm>
            <a:off x="3122859" y="971352"/>
            <a:ext cx="735829" cy="684547"/>
            <a:chOff x="3351965" y="1148808"/>
            <a:chExt cx="750770" cy="698375"/>
          </a:xfrm>
        </p:grpSpPr>
        <p:grpSp>
          <p:nvGrpSpPr>
            <p:cNvPr id="4678" name="Google Shape;4678;p61"/>
            <p:cNvGrpSpPr/>
            <p:nvPr/>
          </p:nvGrpSpPr>
          <p:grpSpPr>
            <a:xfrm>
              <a:off x="3586796" y="1148808"/>
              <a:ext cx="294857" cy="286830"/>
              <a:chOff x="3750225" y="1774000"/>
              <a:chExt cx="149575" cy="145525"/>
            </a:xfrm>
          </p:grpSpPr>
          <p:sp>
            <p:nvSpPr>
              <p:cNvPr id="4679" name="Google Shape;4679;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1"/>
            <p:cNvGrpSpPr/>
            <p:nvPr/>
          </p:nvGrpSpPr>
          <p:grpSpPr>
            <a:xfrm>
              <a:off x="3779245" y="1375768"/>
              <a:ext cx="323490" cy="286978"/>
              <a:chOff x="3847850" y="1889150"/>
              <a:chExt cx="164100" cy="145600"/>
            </a:xfrm>
          </p:grpSpPr>
          <p:sp>
            <p:nvSpPr>
              <p:cNvPr id="4682" name="Google Shape;4682;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61"/>
            <p:cNvGrpSpPr/>
            <p:nvPr/>
          </p:nvGrpSpPr>
          <p:grpSpPr>
            <a:xfrm>
              <a:off x="3351965" y="1330435"/>
              <a:ext cx="295449" cy="285401"/>
              <a:chOff x="3631100" y="1866150"/>
              <a:chExt cx="149875" cy="144800"/>
            </a:xfrm>
          </p:grpSpPr>
          <p:sp>
            <p:nvSpPr>
              <p:cNvPr id="4685" name="Google Shape;4685;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61"/>
            <p:cNvGrpSpPr/>
            <p:nvPr/>
          </p:nvGrpSpPr>
          <p:grpSpPr>
            <a:xfrm>
              <a:off x="3548208" y="1560352"/>
              <a:ext cx="294808" cy="286830"/>
              <a:chOff x="3730650" y="1982800"/>
              <a:chExt cx="149550" cy="145525"/>
            </a:xfrm>
          </p:grpSpPr>
          <p:sp>
            <p:nvSpPr>
              <p:cNvPr id="4688" name="Google Shape;4688;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0" name="Google Shape;4690;p61"/>
          <p:cNvGrpSpPr/>
          <p:nvPr/>
        </p:nvGrpSpPr>
        <p:grpSpPr>
          <a:xfrm>
            <a:off x="7624512" y="971306"/>
            <a:ext cx="804565" cy="677795"/>
            <a:chOff x="7636443" y="1204988"/>
            <a:chExt cx="804565" cy="677795"/>
          </a:xfrm>
        </p:grpSpPr>
        <p:grpSp>
          <p:nvGrpSpPr>
            <p:cNvPr id="4691" name="Google Shape;4691;p61"/>
            <p:cNvGrpSpPr/>
            <p:nvPr/>
          </p:nvGrpSpPr>
          <p:grpSpPr>
            <a:xfrm>
              <a:off x="7636443" y="1509705"/>
              <a:ext cx="804565" cy="373078"/>
              <a:chOff x="7636443" y="1509705"/>
              <a:chExt cx="804565" cy="373078"/>
            </a:xfrm>
          </p:grpSpPr>
          <p:sp>
            <p:nvSpPr>
              <p:cNvPr id="4692" name="Google Shape;4692;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1"/>
            <p:cNvGrpSpPr/>
            <p:nvPr/>
          </p:nvGrpSpPr>
          <p:grpSpPr>
            <a:xfrm>
              <a:off x="7636443" y="1408133"/>
              <a:ext cx="804565" cy="373078"/>
              <a:chOff x="7636443" y="1408133"/>
              <a:chExt cx="804565" cy="373078"/>
            </a:xfrm>
          </p:grpSpPr>
          <p:sp>
            <p:nvSpPr>
              <p:cNvPr id="4695" name="Google Shape;4695;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61"/>
            <p:cNvGrpSpPr/>
            <p:nvPr/>
          </p:nvGrpSpPr>
          <p:grpSpPr>
            <a:xfrm>
              <a:off x="7636443" y="1306560"/>
              <a:ext cx="804565" cy="373078"/>
              <a:chOff x="7636443" y="1306560"/>
              <a:chExt cx="804565" cy="373078"/>
            </a:xfrm>
          </p:grpSpPr>
          <p:sp>
            <p:nvSpPr>
              <p:cNvPr id="4698" name="Google Shape;4698;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61"/>
            <p:cNvGrpSpPr/>
            <p:nvPr/>
          </p:nvGrpSpPr>
          <p:grpSpPr>
            <a:xfrm>
              <a:off x="7636443" y="1204988"/>
              <a:ext cx="804565" cy="373078"/>
              <a:chOff x="7636443" y="1204988"/>
              <a:chExt cx="804565" cy="373078"/>
            </a:xfrm>
          </p:grpSpPr>
          <p:sp>
            <p:nvSpPr>
              <p:cNvPr id="4701" name="Google Shape;4701;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3" name="Google Shape;4703;p61"/>
          <p:cNvGrpSpPr/>
          <p:nvPr/>
        </p:nvGrpSpPr>
        <p:grpSpPr>
          <a:xfrm>
            <a:off x="4963358" y="1878721"/>
            <a:ext cx="661339" cy="661188"/>
            <a:chOff x="3990000" y="975400"/>
            <a:chExt cx="3934200" cy="3933300"/>
          </a:xfrm>
        </p:grpSpPr>
        <p:sp>
          <p:nvSpPr>
            <p:cNvPr id="4704" name="Google Shape;4704;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61"/>
          <p:cNvGrpSpPr/>
          <p:nvPr/>
        </p:nvGrpSpPr>
        <p:grpSpPr>
          <a:xfrm>
            <a:off x="6607006" y="1857359"/>
            <a:ext cx="868881" cy="684241"/>
            <a:chOff x="6598259" y="2078634"/>
            <a:chExt cx="868881" cy="684241"/>
          </a:xfrm>
        </p:grpSpPr>
        <p:sp>
          <p:nvSpPr>
            <p:cNvPr id="4709" name="Google Shape;4709;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61"/>
            <p:cNvGrpSpPr/>
            <p:nvPr/>
          </p:nvGrpSpPr>
          <p:grpSpPr>
            <a:xfrm>
              <a:off x="6808175" y="2078634"/>
              <a:ext cx="452229" cy="684241"/>
              <a:chOff x="6808175" y="2078634"/>
              <a:chExt cx="452229" cy="684241"/>
            </a:xfrm>
          </p:grpSpPr>
          <p:sp>
            <p:nvSpPr>
              <p:cNvPr id="4716" name="Google Shape;4716;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61"/>
              <p:cNvGrpSpPr/>
              <p:nvPr/>
            </p:nvGrpSpPr>
            <p:grpSpPr>
              <a:xfrm>
                <a:off x="6821586" y="2078634"/>
                <a:ext cx="426871" cy="684241"/>
                <a:chOff x="6821586" y="2078634"/>
                <a:chExt cx="426871" cy="684241"/>
              </a:xfrm>
            </p:grpSpPr>
            <p:grpSp>
              <p:nvGrpSpPr>
                <p:cNvPr id="4723" name="Google Shape;4723;p61"/>
                <p:cNvGrpSpPr/>
                <p:nvPr/>
              </p:nvGrpSpPr>
              <p:grpSpPr>
                <a:xfrm>
                  <a:off x="6821586" y="2078634"/>
                  <a:ext cx="426871" cy="684241"/>
                  <a:chOff x="6821586" y="2078634"/>
                  <a:chExt cx="426871" cy="684241"/>
                </a:xfrm>
              </p:grpSpPr>
              <p:sp>
                <p:nvSpPr>
                  <p:cNvPr id="4724" name="Google Shape;4724;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3" name="Google Shape;4743;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9" name="Google Shape;4749;p61"/>
          <p:cNvGrpSpPr/>
          <p:nvPr/>
        </p:nvGrpSpPr>
        <p:grpSpPr>
          <a:xfrm>
            <a:off x="5780173" y="1862968"/>
            <a:ext cx="671358" cy="671358"/>
            <a:chOff x="6535625" y="760425"/>
            <a:chExt cx="1665900" cy="1665900"/>
          </a:xfrm>
        </p:grpSpPr>
        <p:sp>
          <p:nvSpPr>
            <p:cNvPr id="4750" name="Google Shape;4750;p6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1"/>
          <p:cNvGrpSpPr/>
          <p:nvPr/>
        </p:nvGrpSpPr>
        <p:grpSpPr>
          <a:xfrm>
            <a:off x="716989" y="3531368"/>
            <a:ext cx="1340789" cy="640830"/>
            <a:chOff x="238125" y="1151100"/>
            <a:chExt cx="7139450" cy="3412300"/>
          </a:xfrm>
        </p:grpSpPr>
        <p:sp>
          <p:nvSpPr>
            <p:cNvPr id="4755" name="Google Shape;4755;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1"/>
          <p:cNvGrpSpPr/>
          <p:nvPr/>
        </p:nvGrpSpPr>
        <p:grpSpPr>
          <a:xfrm>
            <a:off x="5584212" y="2734649"/>
            <a:ext cx="985357" cy="585764"/>
            <a:chOff x="5145061" y="2881789"/>
            <a:chExt cx="1107641" cy="658458"/>
          </a:xfrm>
        </p:grpSpPr>
        <p:grpSp>
          <p:nvGrpSpPr>
            <p:cNvPr id="4768" name="Google Shape;4768;p61"/>
            <p:cNvGrpSpPr/>
            <p:nvPr/>
          </p:nvGrpSpPr>
          <p:grpSpPr>
            <a:xfrm>
              <a:off x="5722989" y="3244587"/>
              <a:ext cx="529713" cy="295659"/>
              <a:chOff x="5722989" y="3244587"/>
              <a:chExt cx="529713" cy="295659"/>
            </a:xfrm>
          </p:grpSpPr>
          <p:sp>
            <p:nvSpPr>
              <p:cNvPr id="4769" name="Google Shape;4769;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70" name="Google Shape;4770;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71" name="Google Shape;4771;p61"/>
            <p:cNvGrpSpPr/>
            <p:nvPr/>
          </p:nvGrpSpPr>
          <p:grpSpPr>
            <a:xfrm>
              <a:off x="5145061" y="3244587"/>
              <a:ext cx="536807" cy="295659"/>
              <a:chOff x="5145061" y="3244587"/>
              <a:chExt cx="536807" cy="295659"/>
            </a:xfrm>
          </p:grpSpPr>
          <p:sp>
            <p:nvSpPr>
              <p:cNvPr id="4772" name="Google Shape;4772;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73" name="Google Shape;4773;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74" name="Google Shape;4774;p61"/>
            <p:cNvGrpSpPr/>
            <p:nvPr/>
          </p:nvGrpSpPr>
          <p:grpSpPr>
            <a:xfrm>
              <a:off x="5341327" y="2898245"/>
              <a:ext cx="532309" cy="614891"/>
              <a:chOff x="5341327" y="2898245"/>
              <a:chExt cx="532309" cy="614891"/>
            </a:xfrm>
          </p:grpSpPr>
          <p:sp>
            <p:nvSpPr>
              <p:cNvPr id="4775" name="Google Shape;4775;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76" name="Google Shape;4776;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77" name="Google Shape;4777;p61"/>
            <p:cNvGrpSpPr/>
            <p:nvPr/>
          </p:nvGrpSpPr>
          <p:grpSpPr>
            <a:xfrm>
              <a:off x="5532290" y="2881789"/>
              <a:ext cx="620516" cy="305456"/>
              <a:chOff x="5532290" y="2881789"/>
              <a:chExt cx="620516" cy="305456"/>
            </a:xfrm>
          </p:grpSpPr>
          <p:sp>
            <p:nvSpPr>
              <p:cNvPr id="4778" name="Google Shape;4778;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79" name="Google Shape;4779;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780" name="Google Shape;4780;p61"/>
          <p:cNvGrpSpPr/>
          <p:nvPr/>
        </p:nvGrpSpPr>
        <p:grpSpPr>
          <a:xfrm>
            <a:off x="8163135" y="3526707"/>
            <a:ext cx="269068" cy="645491"/>
            <a:chOff x="7026852" y="3311869"/>
            <a:chExt cx="434331" cy="1041954"/>
          </a:xfrm>
        </p:grpSpPr>
        <p:sp>
          <p:nvSpPr>
            <p:cNvPr id="4781" name="Google Shape;4781;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1"/>
          <p:cNvGrpSpPr/>
          <p:nvPr/>
        </p:nvGrpSpPr>
        <p:grpSpPr>
          <a:xfrm>
            <a:off x="6179716" y="3565945"/>
            <a:ext cx="293882" cy="293836"/>
            <a:chOff x="4873519" y="3311869"/>
            <a:chExt cx="499374" cy="499296"/>
          </a:xfrm>
        </p:grpSpPr>
        <p:sp>
          <p:nvSpPr>
            <p:cNvPr id="4785" name="Google Shape;4785;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61"/>
          <p:cNvGrpSpPr/>
          <p:nvPr/>
        </p:nvGrpSpPr>
        <p:grpSpPr>
          <a:xfrm>
            <a:off x="6179716" y="3878316"/>
            <a:ext cx="293882" cy="293882"/>
            <a:chOff x="4873519" y="3875839"/>
            <a:chExt cx="499374" cy="499374"/>
          </a:xfrm>
        </p:grpSpPr>
        <p:sp>
          <p:nvSpPr>
            <p:cNvPr id="4788" name="Google Shape;4788;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1"/>
          <p:cNvGrpSpPr/>
          <p:nvPr/>
        </p:nvGrpSpPr>
        <p:grpSpPr>
          <a:xfrm>
            <a:off x="2410244" y="1850269"/>
            <a:ext cx="698104" cy="698208"/>
            <a:chOff x="2565073" y="2075876"/>
            <a:chExt cx="672482" cy="672518"/>
          </a:xfrm>
        </p:grpSpPr>
        <p:sp>
          <p:nvSpPr>
            <p:cNvPr id="4791" name="Google Shape;4791;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1"/>
          <p:cNvGrpSpPr/>
          <p:nvPr/>
        </p:nvGrpSpPr>
        <p:grpSpPr>
          <a:xfrm>
            <a:off x="5633655" y="3534869"/>
            <a:ext cx="438354" cy="637329"/>
            <a:chOff x="1697726" y="3244179"/>
            <a:chExt cx="788124" cy="1146069"/>
          </a:xfrm>
        </p:grpSpPr>
        <p:sp>
          <p:nvSpPr>
            <p:cNvPr id="4798" name="Google Shape;4798;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0" name="Google Shape;4800;p6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1" name="Google Shape;4801;p61"/>
          <p:cNvGrpSpPr/>
          <p:nvPr/>
        </p:nvGrpSpPr>
        <p:grpSpPr>
          <a:xfrm>
            <a:off x="7634869" y="1863232"/>
            <a:ext cx="799565" cy="670282"/>
            <a:chOff x="7617850" y="2063282"/>
            <a:chExt cx="799565" cy="670282"/>
          </a:xfrm>
        </p:grpSpPr>
        <p:cxnSp>
          <p:nvCxnSpPr>
            <p:cNvPr id="4802" name="Google Shape;4802;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03" name="Google Shape;4803;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04" name="Google Shape;4804;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05" name="Google Shape;4805;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06" name="Google Shape;4806;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07" name="Google Shape;4807;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08" name="Google Shape;4808;p61"/>
            <p:cNvGrpSpPr/>
            <p:nvPr/>
          </p:nvGrpSpPr>
          <p:grpSpPr>
            <a:xfrm>
              <a:off x="7734309" y="2063282"/>
              <a:ext cx="570957" cy="620095"/>
              <a:chOff x="7734309" y="2063282"/>
              <a:chExt cx="570957" cy="620095"/>
            </a:xfrm>
          </p:grpSpPr>
          <p:grpSp>
            <p:nvGrpSpPr>
              <p:cNvPr id="4809" name="Google Shape;4809;p61"/>
              <p:cNvGrpSpPr/>
              <p:nvPr/>
            </p:nvGrpSpPr>
            <p:grpSpPr>
              <a:xfrm>
                <a:off x="8031573" y="2063282"/>
                <a:ext cx="273693" cy="620095"/>
                <a:chOff x="8031573" y="2063282"/>
                <a:chExt cx="273693" cy="620095"/>
              </a:xfrm>
            </p:grpSpPr>
            <p:sp>
              <p:nvSpPr>
                <p:cNvPr id="4810" name="Google Shape;4810;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1"/>
              <p:cNvGrpSpPr/>
              <p:nvPr/>
            </p:nvGrpSpPr>
            <p:grpSpPr>
              <a:xfrm flipH="1">
                <a:off x="7734309" y="2063282"/>
                <a:ext cx="273693" cy="620095"/>
                <a:chOff x="8031573" y="2063282"/>
                <a:chExt cx="273693" cy="620095"/>
              </a:xfrm>
            </p:grpSpPr>
            <p:sp>
              <p:nvSpPr>
                <p:cNvPr id="4815" name="Google Shape;4815;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19" name="Google Shape;4819;p6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61"/>
          <p:cNvGrpSpPr/>
          <p:nvPr/>
        </p:nvGrpSpPr>
        <p:grpSpPr>
          <a:xfrm>
            <a:off x="7821475" y="2716715"/>
            <a:ext cx="602567" cy="601884"/>
            <a:chOff x="1186975" y="238125"/>
            <a:chExt cx="5244275" cy="5238325"/>
          </a:xfrm>
        </p:grpSpPr>
        <p:sp>
          <p:nvSpPr>
            <p:cNvPr id="4822" name="Google Shape;4822;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1"/>
          <p:cNvGrpSpPr/>
          <p:nvPr/>
        </p:nvGrpSpPr>
        <p:grpSpPr>
          <a:xfrm>
            <a:off x="3264213" y="1856199"/>
            <a:ext cx="651848" cy="687338"/>
            <a:chOff x="3400515" y="2056248"/>
            <a:chExt cx="698134" cy="735987"/>
          </a:xfrm>
        </p:grpSpPr>
        <p:grpSp>
          <p:nvGrpSpPr>
            <p:cNvPr id="4827" name="Google Shape;4827;p61"/>
            <p:cNvGrpSpPr/>
            <p:nvPr/>
          </p:nvGrpSpPr>
          <p:grpSpPr>
            <a:xfrm>
              <a:off x="3400515" y="2283913"/>
              <a:ext cx="312919" cy="219900"/>
              <a:chOff x="3400515" y="2283913"/>
              <a:chExt cx="312919" cy="219900"/>
            </a:xfrm>
          </p:grpSpPr>
          <p:sp>
            <p:nvSpPr>
              <p:cNvPr id="4828" name="Google Shape;4828;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29" name="Google Shape;4829;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30" name="Google Shape;4830;p61"/>
            <p:cNvGrpSpPr/>
            <p:nvPr/>
          </p:nvGrpSpPr>
          <p:grpSpPr>
            <a:xfrm>
              <a:off x="3547823" y="2461089"/>
              <a:ext cx="219900" cy="331146"/>
              <a:chOff x="3547823" y="2461089"/>
              <a:chExt cx="219900" cy="331146"/>
            </a:xfrm>
          </p:grpSpPr>
          <p:sp>
            <p:nvSpPr>
              <p:cNvPr id="4831" name="Google Shape;4831;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32" name="Google Shape;4832;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33" name="Google Shape;4833;p61"/>
            <p:cNvGrpSpPr/>
            <p:nvPr/>
          </p:nvGrpSpPr>
          <p:grpSpPr>
            <a:xfrm>
              <a:off x="3734138" y="2461089"/>
              <a:ext cx="219900" cy="331146"/>
              <a:chOff x="3734138" y="2461089"/>
              <a:chExt cx="219900" cy="331146"/>
            </a:xfrm>
          </p:grpSpPr>
          <p:sp>
            <p:nvSpPr>
              <p:cNvPr id="4834" name="Google Shape;4834;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35" name="Google Shape;4835;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36" name="Google Shape;4836;p61"/>
            <p:cNvGrpSpPr/>
            <p:nvPr/>
          </p:nvGrpSpPr>
          <p:grpSpPr>
            <a:xfrm>
              <a:off x="3787560" y="2281742"/>
              <a:ext cx="311089" cy="219900"/>
              <a:chOff x="3787560" y="2281742"/>
              <a:chExt cx="311089" cy="219900"/>
            </a:xfrm>
          </p:grpSpPr>
          <p:sp>
            <p:nvSpPr>
              <p:cNvPr id="4837" name="Google Shape;4837;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38" name="Google Shape;4838;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39" name="Google Shape;4839;p61"/>
            <p:cNvGrpSpPr/>
            <p:nvPr/>
          </p:nvGrpSpPr>
          <p:grpSpPr>
            <a:xfrm>
              <a:off x="3637290" y="2056248"/>
              <a:ext cx="219900" cy="330736"/>
              <a:chOff x="3637290" y="2056248"/>
              <a:chExt cx="219900" cy="330736"/>
            </a:xfrm>
          </p:grpSpPr>
          <p:sp>
            <p:nvSpPr>
              <p:cNvPr id="4840" name="Google Shape;4840;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41" name="Google Shape;4841;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42" name="Google Shape;4842;p61"/>
          <p:cNvGrpSpPr/>
          <p:nvPr/>
        </p:nvGrpSpPr>
        <p:grpSpPr>
          <a:xfrm>
            <a:off x="2555919" y="2726205"/>
            <a:ext cx="1268144" cy="592394"/>
            <a:chOff x="238125" y="1188750"/>
            <a:chExt cx="7140450" cy="3335550"/>
          </a:xfrm>
        </p:grpSpPr>
        <p:sp>
          <p:nvSpPr>
            <p:cNvPr id="4843" name="Google Shape;4843;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1"/>
          <p:cNvGrpSpPr/>
          <p:nvPr/>
        </p:nvGrpSpPr>
        <p:grpSpPr>
          <a:xfrm>
            <a:off x="6663819" y="2728360"/>
            <a:ext cx="1053944" cy="590147"/>
            <a:chOff x="238125" y="1335475"/>
            <a:chExt cx="5418735" cy="3034175"/>
          </a:xfrm>
        </p:grpSpPr>
        <p:sp>
          <p:nvSpPr>
            <p:cNvPr id="4849" name="Google Shape;4849;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1"/>
          <p:cNvGrpSpPr/>
          <p:nvPr/>
        </p:nvGrpSpPr>
        <p:grpSpPr>
          <a:xfrm>
            <a:off x="4094628" y="3533259"/>
            <a:ext cx="1268207" cy="638939"/>
            <a:chOff x="3967651" y="3645904"/>
            <a:chExt cx="1479304" cy="745292"/>
          </a:xfrm>
        </p:grpSpPr>
        <p:grpSp>
          <p:nvGrpSpPr>
            <p:cNvPr id="4853" name="Google Shape;4853;p61"/>
            <p:cNvGrpSpPr/>
            <p:nvPr/>
          </p:nvGrpSpPr>
          <p:grpSpPr>
            <a:xfrm>
              <a:off x="3967651" y="4009026"/>
              <a:ext cx="1479304" cy="382170"/>
              <a:chOff x="3967651" y="4009026"/>
              <a:chExt cx="1479304" cy="382170"/>
            </a:xfrm>
          </p:grpSpPr>
          <p:grpSp>
            <p:nvGrpSpPr>
              <p:cNvPr id="4854" name="Google Shape;4854;p61"/>
              <p:cNvGrpSpPr/>
              <p:nvPr/>
            </p:nvGrpSpPr>
            <p:grpSpPr>
              <a:xfrm>
                <a:off x="4892216" y="4195630"/>
                <a:ext cx="554739" cy="195566"/>
                <a:chOff x="3604375" y="4892160"/>
                <a:chExt cx="1651500" cy="582215"/>
              </a:xfrm>
            </p:grpSpPr>
            <p:sp>
              <p:nvSpPr>
                <p:cNvPr id="4855" name="Google Shape;4855;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1"/>
              <p:cNvGrpSpPr/>
              <p:nvPr/>
            </p:nvGrpSpPr>
            <p:grpSpPr>
              <a:xfrm>
                <a:off x="3967651" y="4146303"/>
                <a:ext cx="579402" cy="244893"/>
                <a:chOff x="851875" y="4745310"/>
                <a:chExt cx="1724925" cy="729065"/>
              </a:xfrm>
            </p:grpSpPr>
            <p:sp>
              <p:nvSpPr>
                <p:cNvPr id="4858" name="Google Shape;4858;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61"/>
              <p:cNvGrpSpPr/>
              <p:nvPr/>
            </p:nvGrpSpPr>
            <p:grpSpPr>
              <a:xfrm>
                <a:off x="4460753" y="4009026"/>
                <a:ext cx="493110" cy="382170"/>
                <a:chOff x="2319875" y="4336625"/>
                <a:chExt cx="1468025" cy="1137750"/>
              </a:xfrm>
            </p:grpSpPr>
            <p:sp>
              <p:nvSpPr>
                <p:cNvPr id="4861" name="Google Shape;4861;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3" name="Google Shape;4863;p61"/>
            <p:cNvGrpSpPr/>
            <p:nvPr/>
          </p:nvGrpSpPr>
          <p:grpSpPr>
            <a:xfrm>
              <a:off x="4479443" y="3645904"/>
              <a:ext cx="455965" cy="388789"/>
              <a:chOff x="2957425" y="238100"/>
              <a:chExt cx="1910200" cy="1628775"/>
            </a:xfrm>
          </p:grpSpPr>
          <p:sp>
            <p:nvSpPr>
              <p:cNvPr id="4864" name="Google Shape;4864;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4" name="Google Shape;4874;p61"/>
          <p:cNvGrpSpPr/>
          <p:nvPr/>
        </p:nvGrpSpPr>
        <p:grpSpPr>
          <a:xfrm>
            <a:off x="2480742" y="3534460"/>
            <a:ext cx="1243128" cy="637739"/>
            <a:chOff x="2496310" y="3693351"/>
            <a:chExt cx="1342906" cy="688926"/>
          </a:xfrm>
        </p:grpSpPr>
        <p:grpSp>
          <p:nvGrpSpPr>
            <p:cNvPr id="4875" name="Google Shape;4875;p61"/>
            <p:cNvGrpSpPr/>
            <p:nvPr/>
          </p:nvGrpSpPr>
          <p:grpSpPr>
            <a:xfrm>
              <a:off x="2496310" y="3693351"/>
              <a:ext cx="1342906" cy="688875"/>
              <a:chOff x="2496310" y="3693351"/>
              <a:chExt cx="1342906" cy="688875"/>
            </a:xfrm>
          </p:grpSpPr>
          <p:sp>
            <p:nvSpPr>
              <p:cNvPr id="4876" name="Google Shape;4876;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2" name="Google Shape;4882;p61"/>
              <p:cNvCxnSpPr>
                <a:stCxn id="488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883" name="Google Shape;4883;p61"/>
              <p:cNvCxnSpPr>
                <a:stCxn id="487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884" name="Google Shape;4884;p61"/>
              <p:cNvCxnSpPr>
                <a:stCxn id="487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85" name="Google Shape;4885;p61"/>
              <p:cNvCxnSpPr>
                <a:stCxn id="488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86" name="Google Shape;4886;p61"/>
              <p:cNvCxnSpPr>
                <a:stCxn id="487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87" name="Google Shape;4887;p61"/>
            <p:cNvGrpSpPr/>
            <p:nvPr/>
          </p:nvGrpSpPr>
          <p:grpSpPr>
            <a:xfrm>
              <a:off x="2675275" y="3930557"/>
              <a:ext cx="1003306" cy="451719"/>
              <a:chOff x="2675275" y="4174282"/>
              <a:chExt cx="1003306" cy="451719"/>
            </a:xfrm>
          </p:grpSpPr>
          <p:sp>
            <p:nvSpPr>
              <p:cNvPr id="4888" name="Google Shape;4888;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1" name="Google Shape;4891;p61"/>
          <p:cNvGrpSpPr/>
          <p:nvPr/>
        </p:nvGrpSpPr>
        <p:grpSpPr>
          <a:xfrm>
            <a:off x="1654412" y="971306"/>
            <a:ext cx="574511" cy="874709"/>
            <a:chOff x="1715404" y="1112080"/>
            <a:chExt cx="642270" cy="977984"/>
          </a:xfrm>
        </p:grpSpPr>
        <p:grpSp>
          <p:nvGrpSpPr>
            <p:cNvPr id="4892" name="Google Shape;4892;p61"/>
            <p:cNvGrpSpPr/>
            <p:nvPr/>
          </p:nvGrpSpPr>
          <p:grpSpPr>
            <a:xfrm>
              <a:off x="1715404" y="1112080"/>
              <a:ext cx="642270" cy="977984"/>
              <a:chOff x="1715404" y="1112080"/>
              <a:chExt cx="642270" cy="977984"/>
            </a:xfrm>
          </p:grpSpPr>
          <p:sp>
            <p:nvSpPr>
              <p:cNvPr id="4893" name="Google Shape;4893;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61"/>
            <p:cNvGrpSpPr/>
            <p:nvPr/>
          </p:nvGrpSpPr>
          <p:grpSpPr>
            <a:xfrm>
              <a:off x="1768927" y="1165603"/>
              <a:ext cx="535225" cy="851367"/>
              <a:chOff x="1768927" y="1165603"/>
              <a:chExt cx="535225" cy="851367"/>
            </a:xfrm>
          </p:grpSpPr>
          <p:sp>
            <p:nvSpPr>
              <p:cNvPr id="4896" name="Google Shape;4896;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1"/>
            <p:cNvGrpSpPr/>
            <p:nvPr/>
          </p:nvGrpSpPr>
          <p:grpSpPr>
            <a:xfrm>
              <a:off x="1822449" y="1219125"/>
              <a:ext cx="428180" cy="718859"/>
              <a:chOff x="1822449" y="1219125"/>
              <a:chExt cx="428180" cy="718859"/>
            </a:xfrm>
          </p:grpSpPr>
          <p:sp>
            <p:nvSpPr>
              <p:cNvPr id="4899" name="Google Shape;4899;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61"/>
            <p:cNvGrpSpPr/>
            <p:nvPr/>
          </p:nvGrpSpPr>
          <p:grpSpPr>
            <a:xfrm>
              <a:off x="1875972" y="1272648"/>
              <a:ext cx="321135" cy="586939"/>
              <a:chOff x="1875972" y="1272648"/>
              <a:chExt cx="321135" cy="586939"/>
            </a:xfrm>
          </p:grpSpPr>
          <p:sp>
            <p:nvSpPr>
              <p:cNvPr id="4902" name="Google Shape;4902;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4" name="Google Shape;4904;p61"/>
          <p:cNvGrpSpPr/>
          <p:nvPr/>
        </p:nvGrpSpPr>
        <p:grpSpPr>
          <a:xfrm>
            <a:off x="7761573" y="3528028"/>
            <a:ext cx="293855" cy="644170"/>
            <a:chOff x="241025" y="3151575"/>
            <a:chExt cx="293855" cy="644170"/>
          </a:xfrm>
        </p:grpSpPr>
        <p:sp>
          <p:nvSpPr>
            <p:cNvPr id="4905" name="Google Shape;4905;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1"/>
          <p:cNvGrpSpPr/>
          <p:nvPr/>
        </p:nvGrpSpPr>
        <p:grpSpPr>
          <a:xfrm>
            <a:off x="709557" y="2728028"/>
            <a:ext cx="1779649" cy="591620"/>
            <a:chOff x="246070" y="1983375"/>
            <a:chExt cx="1855347" cy="616849"/>
          </a:xfrm>
        </p:grpSpPr>
        <p:sp>
          <p:nvSpPr>
            <p:cNvPr id="4908" name="Google Shape;4908;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61"/>
          <p:cNvGrpSpPr/>
          <p:nvPr/>
        </p:nvGrpSpPr>
        <p:grpSpPr>
          <a:xfrm>
            <a:off x="2320424" y="971306"/>
            <a:ext cx="711055" cy="745993"/>
            <a:chOff x="2496269" y="1171698"/>
            <a:chExt cx="761953" cy="799392"/>
          </a:xfrm>
        </p:grpSpPr>
        <p:grpSp>
          <p:nvGrpSpPr>
            <p:cNvPr id="4918" name="Google Shape;4918;p61"/>
            <p:cNvGrpSpPr/>
            <p:nvPr/>
          </p:nvGrpSpPr>
          <p:grpSpPr>
            <a:xfrm>
              <a:off x="2496269" y="1171698"/>
              <a:ext cx="761953" cy="723022"/>
              <a:chOff x="2496269" y="1171698"/>
              <a:chExt cx="761953" cy="723022"/>
            </a:xfrm>
          </p:grpSpPr>
          <p:sp>
            <p:nvSpPr>
              <p:cNvPr id="4919" name="Google Shape;4919;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61"/>
              <p:cNvGrpSpPr/>
              <p:nvPr/>
            </p:nvGrpSpPr>
            <p:grpSpPr>
              <a:xfrm>
                <a:off x="2496269" y="1171698"/>
                <a:ext cx="761953" cy="723022"/>
                <a:chOff x="2496269" y="1120652"/>
                <a:chExt cx="761953" cy="723022"/>
              </a:xfrm>
            </p:grpSpPr>
            <p:grpSp>
              <p:nvGrpSpPr>
                <p:cNvPr id="4922" name="Google Shape;4922;p61"/>
                <p:cNvGrpSpPr/>
                <p:nvPr/>
              </p:nvGrpSpPr>
              <p:grpSpPr>
                <a:xfrm>
                  <a:off x="2496269" y="1120652"/>
                  <a:ext cx="761953" cy="723022"/>
                  <a:chOff x="2496269" y="1120652"/>
                  <a:chExt cx="761953" cy="723022"/>
                </a:xfrm>
              </p:grpSpPr>
              <p:grpSp>
                <p:nvGrpSpPr>
                  <p:cNvPr id="4923" name="Google Shape;4923;p61"/>
                  <p:cNvGrpSpPr/>
                  <p:nvPr/>
                </p:nvGrpSpPr>
                <p:grpSpPr>
                  <a:xfrm>
                    <a:off x="2496269" y="1304589"/>
                    <a:ext cx="407089" cy="305057"/>
                    <a:chOff x="2496269" y="1304589"/>
                    <a:chExt cx="407089" cy="305057"/>
                  </a:xfrm>
                </p:grpSpPr>
                <p:sp>
                  <p:nvSpPr>
                    <p:cNvPr id="4924" name="Google Shape;4924;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1"/>
                  <p:cNvGrpSpPr/>
                  <p:nvPr/>
                </p:nvGrpSpPr>
                <p:grpSpPr>
                  <a:xfrm>
                    <a:off x="2586468" y="1493376"/>
                    <a:ext cx="358850" cy="349656"/>
                    <a:chOff x="2586468" y="1493376"/>
                    <a:chExt cx="358850" cy="349656"/>
                  </a:xfrm>
                </p:grpSpPr>
                <p:sp>
                  <p:nvSpPr>
                    <p:cNvPr id="4927" name="Google Shape;4927;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1"/>
                  <p:cNvGrpSpPr/>
                  <p:nvPr/>
                </p:nvGrpSpPr>
                <p:grpSpPr>
                  <a:xfrm>
                    <a:off x="2807939" y="1494024"/>
                    <a:ext cx="358857" cy="349650"/>
                    <a:chOff x="2807939" y="1494024"/>
                    <a:chExt cx="358857" cy="349650"/>
                  </a:xfrm>
                </p:grpSpPr>
                <p:sp>
                  <p:nvSpPr>
                    <p:cNvPr id="4930" name="Google Shape;4930;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1"/>
                  <p:cNvGrpSpPr/>
                  <p:nvPr/>
                </p:nvGrpSpPr>
                <p:grpSpPr>
                  <a:xfrm>
                    <a:off x="2851133" y="1305635"/>
                    <a:ext cx="407089" cy="305057"/>
                    <a:chOff x="2851133" y="1305635"/>
                    <a:chExt cx="407089" cy="305057"/>
                  </a:xfrm>
                </p:grpSpPr>
                <p:sp>
                  <p:nvSpPr>
                    <p:cNvPr id="4933" name="Google Shape;4933;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61"/>
                  <p:cNvGrpSpPr/>
                  <p:nvPr/>
                </p:nvGrpSpPr>
                <p:grpSpPr>
                  <a:xfrm>
                    <a:off x="2727495" y="1120652"/>
                    <a:ext cx="300271" cy="396358"/>
                    <a:chOff x="2727495" y="1120652"/>
                    <a:chExt cx="300271" cy="396358"/>
                  </a:xfrm>
                </p:grpSpPr>
                <p:sp>
                  <p:nvSpPr>
                    <p:cNvPr id="4936" name="Google Shape;4936;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8" name="Google Shape;4938;p61"/>
                <p:cNvGrpSpPr/>
                <p:nvPr/>
              </p:nvGrpSpPr>
              <p:grpSpPr>
                <a:xfrm>
                  <a:off x="2722305" y="1350460"/>
                  <a:ext cx="308357" cy="308344"/>
                  <a:chOff x="2722305" y="1350460"/>
                  <a:chExt cx="308357" cy="308344"/>
                </a:xfrm>
              </p:grpSpPr>
              <p:sp>
                <p:nvSpPr>
                  <p:cNvPr id="4939" name="Google Shape;4939;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0" name="Google Shape;4940;p61"/>
                  <p:cNvGrpSpPr/>
                  <p:nvPr/>
                </p:nvGrpSpPr>
                <p:grpSpPr>
                  <a:xfrm>
                    <a:off x="2725064" y="1364529"/>
                    <a:ext cx="297954" cy="280182"/>
                    <a:chOff x="2725064" y="1364529"/>
                    <a:chExt cx="297954" cy="280182"/>
                  </a:xfrm>
                </p:grpSpPr>
                <p:sp>
                  <p:nvSpPr>
                    <p:cNvPr id="4941" name="Google Shape;4941;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46" name="Google Shape;4946;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1"/>
          <p:cNvGrpSpPr/>
          <p:nvPr/>
        </p:nvGrpSpPr>
        <p:grpSpPr>
          <a:xfrm>
            <a:off x="3909124" y="2727412"/>
            <a:ext cx="1569144" cy="591015"/>
            <a:chOff x="3820100" y="3023049"/>
            <a:chExt cx="1303926" cy="491162"/>
          </a:xfrm>
        </p:grpSpPr>
        <p:grpSp>
          <p:nvGrpSpPr>
            <p:cNvPr id="4952" name="Google Shape;4952;p61"/>
            <p:cNvGrpSpPr/>
            <p:nvPr/>
          </p:nvGrpSpPr>
          <p:grpSpPr>
            <a:xfrm>
              <a:off x="3820100" y="3023072"/>
              <a:ext cx="1303926" cy="491139"/>
              <a:chOff x="3820100" y="3023072"/>
              <a:chExt cx="1303926" cy="491139"/>
            </a:xfrm>
          </p:grpSpPr>
          <p:sp>
            <p:nvSpPr>
              <p:cNvPr id="4953" name="Google Shape;4953;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61"/>
            <p:cNvGrpSpPr/>
            <p:nvPr/>
          </p:nvGrpSpPr>
          <p:grpSpPr>
            <a:xfrm>
              <a:off x="4132439" y="3023645"/>
              <a:ext cx="393633" cy="177096"/>
              <a:chOff x="4132439" y="3023645"/>
              <a:chExt cx="393633" cy="177096"/>
            </a:xfrm>
          </p:grpSpPr>
          <p:sp>
            <p:nvSpPr>
              <p:cNvPr id="4956" name="Google Shape;4956;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61"/>
            <p:cNvGrpSpPr/>
            <p:nvPr/>
          </p:nvGrpSpPr>
          <p:grpSpPr>
            <a:xfrm>
              <a:off x="3921811" y="3023049"/>
              <a:ext cx="1002397" cy="388943"/>
              <a:chOff x="3921811" y="3023049"/>
              <a:chExt cx="1002397" cy="388943"/>
            </a:xfrm>
          </p:grpSpPr>
          <p:sp>
            <p:nvSpPr>
              <p:cNvPr id="4959" name="Google Shape;4959;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61"/>
            <p:cNvGrpSpPr/>
            <p:nvPr/>
          </p:nvGrpSpPr>
          <p:grpSpPr>
            <a:xfrm>
              <a:off x="4023645" y="3023049"/>
              <a:ext cx="683032" cy="286722"/>
              <a:chOff x="4023645" y="3023049"/>
              <a:chExt cx="683032" cy="286722"/>
            </a:xfrm>
          </p:grpSpPr>
          <p:sp>
            <p:nvSpPr>
              <p:cNvPr id="4962" name="Google Shape;4962;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4" name="Google Shape;4964;p61"/>
          <p:cNvGrpSpPr/>
          <p:nvPr/>
        </p:nvGrpSpPr>
        <p:grpSpPr>
          <a:xfrm>
            <a:off x="1541246" y="1854257"/>
            <a:ext cx="713522" cy="688025"/>
            <a:chOff x="1706078" y="2092648"/>
            <a:chExt cx="660913" cy="637296"/>
          </a:xfrm>
        </p:grpSpPr>
        <p:sp>
          <p:nvSpPr>
            <p:cNvPr id="4965" name="Google Shape;4965;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6" name="Google Shape;4966;p61"/>
            <p:cNvGrpSpPr/>
            <p:nvPr/>
          </p:nvGrpSpPr>
          <p:grpSpPr>
            <a:xfrm>
              <a:off x="1706078" y="2092648"/>
              <a:ext cx="660913" cy="575241"/>
              <a:chOff x="1706078" y="2092648"/>
              <a:chExt cx="660913" cy="575241"/>
            </a:xfrm>
          </p:grpSpPr>
          <p:sp>
            <p:nvSpPr>
              <p:cNvPr id="4967" name="Google Shape;4967;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61"/>
          <p:cNvGrpSpPr/>
          <p:nvPr/>
        </p:nvGrpSpPr>
        <p:grpSpPr>
          <a:xfrm>
            <a:off x="6303104" y="971806"/>
            <a:ext cx="1317459" cy="684168"/>
            <a:chOff x="238125" y="999450"/>
            <a:chExt cx="7140700" cy="3708225"/>
          </a:xfrm>
        </p:grpSpPr>
        <p:sp>
          <p:nvSpPr>
            <p:cNvPr id="4971" name="Google Shape;4971;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subTitle" idx="1"/>
          </p:nvPr>
        </p:nvSpPr>
        <p:spPr>
          <a:xfrm>
            <a:off x="2152350" y="2751175"/>
            <a:ext cx="4839300" cy="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bẻ</a:t>
            </a:r>
            <a:r>
              <a:rPr lang="en-US" dirty="0"/>
              <a:t> </a:t>
            </a:r>
            <a:r>
              <a:rPr lang="en-US" dirty="0" err="1"/>
              <a:t>ảnh</a:t>
            </a:r>
            <a:r>
              <a:rPr lang="en-US" dirty="0"/>
              <a:t> Captcha</a:t>
            </a:r>
            <a:endParaRPr dirty="0"/>
          </a:p>
        </p:txBody>
      </p:sp>
      <p:sp>
        <p:nvSpPr>
          <p:cNvPr id="228" name="Google Shape;228;p32"/>
          <p:cNvSpPr txBox="1">
            <a:spLocks noGrp="1"/>
          </p:cNvSpPr>
          <p:nvPr>
            <p:ph type="title"/>
          </p:nvPr>
        </p:nvSpPr>
        <p:spPr>
          <a:xfrm>
            <a:off x="2152350" y="1874825"/>
            <a:ext cx="4839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229" name="Google Shape;229;p32"/>
          <p:cNvSpPr txBox="1">
            <a:spLocks noGrp="1"/>
          </p:cNvSpPr>
          <p:nvPr>
            <p:ph type="title" idx="2"/>
          </p:nvPr>
        </p:nvSpPr>
        <p:spPr>
          <a:xfrm>
            <a:off x="2152350" y="998475"/>
            <a:ext cx="124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230" name="Google Shape;230;p32"/>
          <p:cNvCxnSpPr/>
          <p:nvPr/>
        </p:nvCxnSpPr>
        <p:spPr>
          <a:xfrm>
            <a:off x="2230238" y="2684350"/>
            <a:ext cx="4600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3"/>
        <p:cNvGrpSpPr/>
        <p:nvPr/>
      </p:nvGrpSpPr>
      <p:grpSpPr>
        <a:xfrm>
          <a:off x="0" y="0"/>
          <a:ext cx="0" cy="0"/>
          <a:chOff x="0" y="0"/>
          <a:chExt cx="0" cy="0"/>
        </a:xfrm>
      </p:grpSpPr>
      <p:grpSp>
        <p:nvGrpSpPr>
          <p:cNvPr id="4984" name="Google Shape;4984;p62"/>
          <p:cNvGrpSpPr/>
          <p:nvPr/>
        </p:nvGrpSpPr>
        <p:grpSpPr>
          <a:xfrm>
            <a:off x="717025" y="967615"/>
            <a:ext cx="1636117" cy="1526144"/>
            <a:chOff x="729238" y="1179665"/>
            <a:chExt cx="1636117" cy="1526144"/>
          </a:xfrm>
        </p:grpSpPr>
        <p:grpSp>
          <p:nvGrpSpPr>
            <p:cNvPr id="4985" name="Google Shape;4985;p62"/>
            <p:cNvGrpSpPr/>
            <p:nvPr/>
          </p:nvGrpSpPr>
          <p:grpSpPr>
            <a:xfrm>
              <a:off x="729238" y="1179665"/>
              <a:ext cx="80700" cy="1526144"/>
              <a:chOff x="729238" y="1179665"/>
              <a:chExt cx="80700" cy="1526144"/>
            </a:xfrm>
          </p:grpSpPr>
          <p:sp>
            <p:nvSpPr>
              <p:cNvPr id="4986" name="Google Shape;4986;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62"/>
            <p:cNvGrpSpPr/>
            <p:nvPr/>
          </p:nvGrpSpPr>
          <p:grpSpPr>
            <a:xfrm>
              <a:off x="903098" y="1179665"/>
              <a:ext cx="80700" cy="1526144"/>
              <a:chOff x="903098" y="1179665"/>
              <a:chExt cx="80700" cy="1526144"/>
            </a:xfrm>
          </p:grpSpPr>
          <p:sp>
            <p:nvSpPr>
              <p:cNvPr id="4997" name="Google Shape;4997;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2"/>
            <p:cNvGrpSpPr/>
            <p:nvPr/>
          </p:nvGrpSpPr>
          <p:grpSpPr>
            <a:xfrm>
              <a:off x="1076958" y="1179665"/>
              <a:ext cx="80700" cy="1526144"/>
              <a:chOff x="1076958" y="1179665"/>
              <a:chExt cx="80700" cy="1526144"/>
            </a:xfrm>
          </p:grpSpPr>
          <p:sp>
            <p:nvSpPr>
              <p:cNvPr id="5008" name="Google Shape;5008;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2"/>
            <p:cNvGrpSpPr/>
            <p:nvPr/>
          </p:nvGrpSpPr>
          <p:grpSpPr>
            <a:xfrm>
              <a:off x="1247707" y="1179665"/>
              <a:ext cx="80700" cy="1526144"/>
              <a:chOff x="1247707" y="1179665"/>
              <a:chExt cx="80700" cy="1526144"/>
            </a:xfrm>
          </p:grpSpPr>
          <p:sp>
            <p:nvSpPr>
              <p:cNvPr id="5019" name="Google Shape;5019;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2"/>
            <p:cNvGrpSpPr/>
            <p:nvPr/>
          </p:nvGrpSpPr>
          <p:grpSpPr>
            <a:xfrm>
              <a:off x="1421567" y="1179665"/>
              <a:ext cx="80700" cy="1526144"/>
              <a:chOff x="1421567" y="1179665"/>
              <a:chExt cx="80700" cy="1526144"/>
            </a:xfrm>
          </p:grpSpPr>
          <p:sp>
            <p:nvSpPr>
              <p:cNvPr id="5030" name="Google Shape;5030;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2"/>
            <p:cNvGrpSpPr/>
            <p:nvPr/>
          </p:nvGrpSpPr>
          <p:grpSpPr>
            <a:xfrm>
              <a:off x="1592327" y="1179665"/>
              <a:ext cx="80700" cy="1526144"/>
              <a:chOff x="1592327" y="1179665"/>
              <a:chExt cx="80700" cy="1526144"/>
            </a:xfrm>
          </p:grpSpPr>
          <p:sp>
            <p:nvSpPr>
              <p:cNvPr id="5041" name="Google Shape;5041;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2"/>
            <p:cNvGrpSpPr/>
            <p:nvPr/>
          </p:nvGrpSpPr>
          <p:grpSpPr>
            <a:xfrm>
              <a:off x="1766187" y="1179665"/>
              <a:ext cx="80700" cy="1526144"/>
              <a:chOff x="1766187" y="1179665"/>
              <a:chExt cx="80700" cy="1526144"/>
            </a:xfrm>
          </p:grpSpPr>
          <p:sp>
            <p:nvSpPr>
              <p:cNvPr id="5052" name="Google Shape;5052;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62"/>
            <p:cNvGrpSpPr/>
            <p:nvPr/>
          </p:nvGrpSpPr>
          <p:grpSpPr>
            <a:xfrm>
              <a:off x="1936935" y="1179665"/>
              <a:ext cx="80700" cy="1526144"/>
              <a:chOff x="1936935" y="1179665"/>
              <a:chExt cx="80700" cy="1526144"/>
            </a:xfrm>
          </p:grpSpPr>
          <p:sp>
            <p:nvSpPr>
              <p:cNvPr id="5063" name="Google Shape;5063;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2"/>
            <p:cNvGrpSpPr/>
            <p:nvPr/>
          </p:nvGrpSpPr>
          <p:grpSpPr>
            <a:xfrm>
              <a:off x="2110795" y="1179665"/>
              <a:ext cx="80700" cy="1526144"/>
              <a:chOff x="2110795" y="1179665"/>
              <a:chExt cx="80700" cy="1526144"/>
            </a:xfrm>
          </p:grpSpPr>
          <p:sp>
            <p:nvSpPr>
              <p:cNvPr id="5074" name="Google Shape;5074;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62"/>
            <p:cNvGrpSpPr/>
            <p:nvPr/>
          </p:nvGrpSpPr>
          <p:grpSpPr>
            <a:xfrm>
              <a:off x="2284655" y="1179665"/>
              <a:ext cx="80700" cy="1526144"/>
              <a:chOff x="2284655" y="1179665"/>
              <a:chExt cx="80700" cy="1526144"/>
            </a:xfrm>
          </p:grpSpPr>
          <p:sp>
            <p:nvSpPr>
              <p:cNvPr id="5085" name="Google Shape;5085;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5" name="Google Shape;5095;p62"/>
          <p:cNvGrpSpPr/>
          <p:nvPr/>
        </p:nvGrpSpPr>
        <p:grpSpPr>
          <a:xfrm>
            <a:off x="2611692" y="986753"/>
            <a:ext cx="1364248" cy="1102133"/>
            <a:chOff x="2623904" y="1198803"/>
            <a:chExt cx="1364248" cy="1102133"/>
          </a:xfrm>
        </p:grpSpPr>
        <p:grpSp>
          <p:nvGrpSpPr>
            <p:cNvPr id="5096" name="Google Shape;5096;p62"/>
            <p:cNvGrpSpPr/>
            <p:nvPr/>
          </p:nvGrpSpPr>
          <p:grpSpPr>
            <a:xfrm>
              <a:off x="2623907" y="1198803"/>
              <a:ext cx="1364245" cy="273000"/>
              <a:chOff x="2623907" y="1198803"/>
              <a:chExt cx="1364245" cy="273000"/>
            </a:xfrm>
          </p:grpSpPr>
          <p:sp>
            <p:nvSpPr>
              <p:cNvPr id="5097" name="Google Shape;5097;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2"/>
            <p:cNvGrpSpPr/>
            <p:nvPr/>
          </p:nvGrpSpPr>
          <p:grpSpPr>
            <a:xfrm>
              <a:off x="2623904" y="1476964"/>
              <a:ext cx="1364245" cy="273000"/>
              <a:chOff x="2623904" y="1476964"/>
              <a:chExt cx="1364245" cy="273000"/>
            </a:xfrm>
          </p:grpSpPr>
          <p:sp>
            <p:nvSpPr>
              <p:cNvPr id="5103" name="Google Shape;5103;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2"/>
            <p:cNvGrpSpPr/>
            <p:nvPr/>
          </p:nvGrpSpPr>
          <p:grpSpPr>
            <a:xfrm>
              <a:off x="2623907" y="1749775"/>
              <a:ext cx="1364245" cy="273000"/>
              <a:chOff x="2623907" y="1749775"/>
              <a:chExt cx="1364245" cy="273000"/>
            </a:xfrm>
          </p:grpSpPr>
          <p:sp>
            <p:nvSpPr>
              <p:cNvPr id="5109" name="Google Shape;5109;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62"/>
            <p:cNvGrpSpPr/>
            <p:nvPr/>
          </p:nvGrpSpPr>
          <p:grpSpPr>
            <a:xfrm>
              <a:off x="2623904" y="2027936"/>
              <a:ext cx="1364245" cy="273000"/>
              <a:chOff x="2623904" y="2027936"/>
              <a:chExt cx="1364245" cy="273000"/>
            </a:xfrm>
          </p:grpSpPr>
          <p:sp>
            <p:nvSpPr>
              <p:cNvPr id="5115" name="Google Shape;5115;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0" name="Google Shape;5120;p62"/>
          <p:cNvGrpSpPr/>
          <p:nvPr/>
        </p:nvGrpSpPr>
        <p:grpSpPr>
          <a:xfrm>
            <a:off x="2601153" y="2445826"/>
            <a:ext cx="1387541" cy="159124"/>
            <a:chOff x="3200660" y="2180272"/>
            <a:chExt cx="2563824" cy="378237"/>
          </a:xfrm>
        </p:grpSpPr>
        <p:sp>
          <p:nvSpPr>
            <p:cNvPr id="5121" name="Google Shape;5121;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62"/>
          <p:cNvGrpSpPr/>
          <p:nvPr/>
        </p:nvGrpSpPr>
        <p:grpSpPr>
          <a:xfrm>
            <a:off x="2597677" y="2723590"/>
            <a:ext cx="1390502" cy="159625"/>
            <a:chOff x="3530150" y="2790075"/>
            <a:chExt cx="1962600" cy="225300"/>
          </a:xfrm>
        </p:grpSpPr>
        <p:sp>
          <p:nvSpPr>
            <p:cNvPr id="5140" name="Google Shape;5140;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62"/>
          <p:cNvGrpSpPr/>
          <p:nvPr/>
        </p:nvGrpSpPr>
        <p:grpSpPr>
          <a:xfrm>
            <a:off x="2597735" y="3001855"/>
            <a:ext cx="1411629" cy="154175"/>
            <a:chOff x="3558802" y="4011244"/>
            <a:chExt cx="1866000" cy="111600"/>
          </a:xfrm>
        </p:grpSpPr>
        <p:sp>
          <p:nvSpPr>
            <p:cNvPr id="5143" name="Google Shape;5143;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2"/>
          <p:cNvGrpSpPr/>
          <p:nvPr/>
        </p:nvGrpSpPr>
        <p:grpSpPr>
          <a:xfrm>
            <a:off x="2598023" y="2207425"/>
            <a:ext cx="1383503" cy="119761"/>
            <a:chOff x="3465975" y="2270258"/>
            <a:chExt cx="1986364" cy="171947"/>
          </a:xfrm>
        </p:grpSpPr>
        <p:sp>
          <p:nvSpPr>
            <p:cNvPr id="5146" name="Google Shape;5146;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2"/>
          <p:cNvGrpSpPr/>
          <p:nvPr/>
        </p:nvGrpSpPr>
        <p:grpSpPr>
          <a:xfrm>
            <a:off x="2609030" y="3571198"/>
            <a:ext cx="1369531" cy="195460"/>
            <a:chOff x="723300" y="4253549"/>
            <a:chExt cx="2276482" cy="324900"/>
          </a:xfrm>
        </p:grpSpPr>
        <p:sp>
          <p:nvSpPr>
            <p:cNvPr id="5155" name="Google Shape;5155;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2"/>
          <p:cNvGrpSpPr/>
          <p:nvPr/>
        </p:nvGrpSpPr>
        <p:grpSpPr>
          <a:xfrm>
            <a:off x="2598591" y="3272439"/>
            <a:ext cx="1389066" cy="180119"/>
            <a:chOff x="705948" y="3788465"/>
            <a:chExt cx="2308953" cy="299400"/>
          </a:xfrm>
        </p:grpSpPr>
        <p:sp>
          <p:nvSpPr>
            <p:cNvPr id="5161" name="Google Shape;5161;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62"/>
          <p:cNvGrpSpPr/>
          <p:nvPr/>
        </p:nvGrpSpPr>
        <p:grpSpPr>
          <a:xfrm>
            <a:off x="4195581" y="1876393"/>
            <a:ext cx="1433821" cy="191501"/>
            <a:chOff x="4273350" y="2088443"/>
            <a:chExt cx="1433821" cy="191501"/>
          </a:xfrm>
        </p:grpSpPr>
        <p:grpSp>
          <p:nvGrpSpPr>
            <p:cNvPr id="5167" name="Google Shape;5167;p62"/>
            <p:cNvGrpSpPr/>
            <p:nvPr/>
          </p:nvGrpSpPr>
          <p:grpSpPr>
            <a:xfrm>
              <a:off x="4273350" y="2088443"/>
              <a:ext cx="1433821" cy="0"/>
              <a:chOff x="5224975" y="2962250"/>
              <a:chExt cx="1544400" cy="0"/>
            </a:xfrm>
          </p:grpSpPr>
          <p:cxnSp>
            <p:nvCxnSpPr>
              <p:cNvPr id="5168" name="Google Shape;5168;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69" name="Google Shape;5169;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70" name="Google Shape;5170;p62"/>
            <p:cNvGrpSpPr/>
            <p:nvPr/>
          </p:nvGrpSpPr>
          <p:grpSpPr>
            <a:xfrm>
              <a:off x="4273350" y="2279944"/>
              <a:ext cx="1433821" cy="0"/>
              <a:chOff x="5224975" y="2962250"/>
              <a:chExt cx="1544400" cy="0"/>
            </a:xfrm>
          </p:grpSpPr>
          <p:cxnSp>
            <p:nvCxnSpPr>
              <p:cNvPr id="5171" name="Google Shape;5171;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72" name="Google Shape;5172;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73" name="Google Shape;5173;p62"/>
          <p:cNvGrpSpPr/>
          <p:nvPr/>
        </p:nvGrpSpPr>
        <p:grpSpPr>
          <a:xfrm>
            <a:off x="2646528" y="3885297"/>
            <a:ext cx="1304609" cy="294074"/>
            <a:chOff x="2658741" y="4097347"/>
            <a:chExt cx="1304609" cy="294074"/>
          </a:xfrm>
        </p:grpSpPr>
        <p:grpSp>
          <p:nvGrpSpPr>
            <p:cNvPr id="5174" name="Google Shape;5174;p62"/>
            <p:cNvGrpSpPr/>
            <p:nvPr/>
          </p:nvGrpSpPr>
          <p:grpSpPr>
            <a:xfrm>
              <a:off x="2658741" y="4097347"/>
              <a:ext cx="118572" cy="294074"/>
              <a:chOff x="3343310" y="4475555"/>
              <a:chExt cx="127717" cy="316753"/>
            </a:xfrm>
          </p:grpSpPr>
          <p:sp>
            <p:nvSpPr>
              <p:cNvPr id="5175" name="Google Shape;5175;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2"/>
            <p:cNvGrpSpPr/>
            <p:nvPr/>
          </p:nvGrpSpPr>
          <p:grpSpPr>
            <a:xfrm>
              <a:off x="3815519" y="4098388"/>
              <a:ext cx="147831" cy="291991"/>
              <a:chOff x="3527539" y="4476677"/>
              <a:chExt cx="159232" cy="314510"/>
            </a:xfrm>
          </p:grpSpPr>
          <p:sp>
            <p:nvSpPr>
              <p:cNvPr id="5178" name="Google Shape;517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2"/>
            <p:cNvGrpSpPr/>
            <p:nvPr/>
          </p:nvGrpSpPr>
          <p:grpSpPr>
            <a:xfrm>
              <a:off x="3511696" y="4098388"/>
              <a:ext cx="147831" cy="291991"/>
              <a:chOff x="3527539" y="4476677"/>
              <a:chExt cx="159232" cy="314510"/>
            </a:xfrm>
          </p:grpSpPr>
          <p:sp>
            <p:nvSpPr>
              <p:cNvPr id="5181" name="Google Shape;5181;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2"/>
            <p:cNvGrpSpPr/>
            <p:nvPr/>
          </p:nvGrpSpPr>
          <p:grpSpPr>
            <a:xfrm>
              <a:off x="3207874" y="4098388"/>
              <a:ext cx="147831" cy="291991"/>
              <a:chOff x="3527539" y="4476677"/>
              <a:chExt cx="159232" cy="314510"/>
            </a:xfrm>
          </p:grpSpPr>
          <p:sp>
            <p:nvSpPr>
              <p:cNvPr id="5184" name="Google Shape;5184;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62"/>
            <p:cNvGrpSpPr/>
            <p:nvPr/>
          </p:nvGrpSpPr>
          <p:grpSpPr>
            <a:xfrm>
              <a:off x="2933305" y="4097347"/>
              <a:ext cx="118572" cy="294074"/>
              <a:chOff x="3343310" y="4475555"/>
              <a:chExt cx="127717" cy="316753"/>
            </a:xfrm>
          </p:grpSpPr>
          <p:sp>
            <p:nvSpPr>
              <p:cNvPr id="5187" name="Google Shape;5187;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9" name="Google Shape;5189;p62"/>
          <p:cNvGrpSpPr/>
          <p:nvPr/>
        </p:nvGrpSpPr>
        <p:grpSpPr>
          <a:xfrm>
            <a:off x="4197136" y="963991"/>
            <a:ext cx="1430711" cy="751237"/>
            <a:chOff x="5159450" y="1919950"/>
            <a:chExt cx="1541050" cy="862500"/>
          </a:xfrm>
        </p:grpSpPr>
        <p:sp>
          <p:nvSpPr>
            <p:cNvPr id="5190" name="Google Shape;5190;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191" name="Google Shape;5191;p62"/>
            <p:cNvGrpSpPr/>
            <p:nvPr/>
          </p:nvGrpSpPr>
          <p:grpSpPr>
            <a:xfrm>
              <a:off x="5159450" y="1919950"/>
              <a:ext cx="1541050" cy="862500"/>
              <a:chOff x="5159450" y="1919950"/>
              <a:chExt cx="1541050" cy="862500"/>
            </a:xfrm>
          </p:grpSpPr>
          <p:cxnSp>
            <p:nvCxnSpPr>
              <p:cNvPr id="5192" name="Google Shape;5192;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93" name="Google Shape;5193;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94" name="Google Shape;5194;p62"/>
          <p:cNvGrpSpPr/>
          <p:nvPr/>
        </p:nvGrpSpPr>
        <p:grpSpPr>
          <a:xfrm>
            <a:off x="4245274" y="2227761"/>
            <a:ext cx="1334436" cy="967914"/>
            <a:chOff x="4294923" y="2439811"/>
            <a:chExt cx="1334436" cy="967914"/>
          </a:xfrm>
        </p:grpSpPr>
        <p:grpSp>
          <p:nvGrpSpPr>
            <p:cNvPr id="5195" name="Google Shape;5195;p62"/>
            <p:cNvGrpSpPr/>
            <p:nvPr/>
          </p:nvGrpSpPr>
          <p:grpSpPr>
            <a:xfrm>
              <a:off x="4960455" y="2469658"/>
              <a:ext cx="668904" cy="885524"/>
              <a:chOff x="4960455" y="2469658"/>
              <a:chExt cx="668904" cy="885524"/>
            </a:xfrm>
          </p:grpSpPr>
          <p:sp>
            <p:nvSpPr>
              <p:cNvPr id="5196" name="Google Shape;5196;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2"/>
            <p:cNvGrpSpPr/>
            <p:nvPr/>
          </p:nvGrpSpPr>
          <p:grpSpPr>
            <a:xfrm>
              <a:off x="4294923" y="2469658"/>
              <a:ext cx="668951" cy="885524"/>
              <a:chOff x="4294923" y="2469658"/>
              <a:chExt cx="668951" cy="885524"/>
            </a:xfrm>
          </p:grpSpPr>
          <p:sp>
            <p:nvSpPr>
              <p:cNvPr id="5203" name="Google Shape;5203;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62"/>
          <p:cNvGrpSpPr/>
          <p:nvPr/>
        </p:nvGrpSpPr>
        <p:grpSpPr>
          <a:xfrm>
            <a:off x="4231477" y="3282206"/>
            <a:ext cx="1430949" cy="897289"/>
            <a:chOff x="4351371" y="3547942"/>
            <a:chExt cx="1345130" cy="843475"/>
          </a:xfrm>
        </p:grpSpPr>
        <p:grpSp>
          <p:nvGrpSpPr>
            <p:cNvPr id="5211" name="Google Shape;5211;p62"/>
            <p:cNvGrpSpPr/>
            <p:nvPr/>
          </p:nvGrpSpPr>
          <p:grpSpPr>
            <a:xfrm>
              <a:off x="4351371" y="4209917"/>
              <a:ext cx="1345130" cy="181500"/>
              <a:chOff x="4351371" y="4209917"/>
              <a:chExt cx="1345130" cy="181500"/>
            </a:xfrm>
          </p:grpSpPr>
          <p:sp>
            <p:nvSpPr>
              <p:cNvPr id="5212" name="Google Shape;5212;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14" name="Google Shape;5214;p62"/>
            <p:cNvGrpSpPr/>
            <p:nvPr/>
          </p:nvGrpSpPr>
          <p:grpSpPr>
            <a:xfrm>
              <a:off x="4403010" y="3985221"/>
              <a:ext cx="1109518" cy="181500"/>
              <a:chOff x="4403010" y="3985221"/>
              <a:chExt cx="1109518" cy="181500"/>
            </a:xfrm>
          </p:grpSpPr>
          <p:sp>
            <p:nvSpPr>
              <p:cNvPr id="5215" name="Google Shape;5215;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17" name="Google Shape;5217;p62"/>
            <p:cNvGrpSpPr/>
            <p:nvPr/>
          </p:nvGrpSpPr>
          <p:grpSpPr>
            <a:xfrm>
              <a:off x="4618704" y="3766582"/>
              <a:ext cx="807858" cy="181500"/>
              <a:chOff x="4618704" y="3766582"/>
              <a:chExt cx="807858" cy="181500"/>
            </a:xfrm>
          </p:grpSpPr>
          <p:sp>
            <p:nvSpPr>
              <p:cNvPr id="5218" name="Google Shape;5218;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9" name="Google Shape;5219;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20" name="Google Shape;5220;p62"/>
            <p:cNvGrpSpPr/>
            <p:nvPr/>
          </p:nvGrpSpPr>
          <p:grpSpPr>
            <a:xfrm>
              <a:off x="4735238" y="3547942"/>
              <a:ext cx="462839" cy="181500"/>
              <a:chOff x="4735238" y="3547942"/>
              <a:chExt cx="462839" cy="181500"/>
            </a:xfrm>
          </p:grpSpPr>
          <p:sp>
            <p:nvSpPr>
              <p:cNvPr id="5221" name="Google Shape;5221;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2" name="Google Shape;5222;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23" name="Google Shape;5223;p62"/>
          <p:cNvGrpSpPr/>
          <p:nvPr/>
        </p:nvGrpSpPr>
        <p:grpSpPr>
          <a:xfrm>
            <a:off x="7407835" y="2217530"/>
            <a:ext cx="1020955" cy="928853"/>
            <a:chOff x="926675" y="238125"/>
            <a:chExt cx="5755100" cy="5232975"/>
          </a:xfrm>
        </p:grpSpPr>
        <p:sp>
          <p:nvSpPr>
            <p:cNvPr id="5224" name="Google Shape;5224;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2"/>
          <p:cNvGrpSpPr/>
          <p:nvPr/>
        </p:nvGrpSpPr>
        <p:grpSpPr>
          <a:xfrm>
            <a:off x="715208" y="2616265"/>
            <a:ext cx="1695374" cy="1560837"/>
            <a:chOff x="727421" y="2828315"/>
            <a:chExt cx="1695374" cy="1560837"/>
          </a:xfrm>
        </p:grpSpPr>
        <p:grpSp>
          <p:nvGrpSpPr>
            <p:cNvPr id="5229" name="Google Shape;5229;p62"/>
            <p:cNvGrpSpPr/>
            <p:nvPr/>
          </p:nvGrpSpPr>
          <p:grpSpPr>
            <a:xfrm>
              <a:off x="727421" y="2828315"/>
              <a:ext cx="1695374" cy="1560837"/>
              <a:chOff x="734799" y="2782450"/>
              <a:chExt cx="1571100" cy="1577400"/>
            </a:xfrm>
          </p:grpSpPr>
          <p:cxnSp>
            <p:nvCxnSpPr>
              <p:cNvPr id="5230" name="Google Shape;5230;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31" name="Google Shape;5231;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32" name="Google Shape;5232;p62"/>
            <p:cNvGrpSpPr/>
            <p:nvPr/>
          </p:nvGrpSpPr>
          <p:grpSpPr>
            <a:xfrm>
              <a:off x="819108" y="2882501"/>
              <a:ext cx="1556791" cy="1426186"/>
              <a:chOff x="819108" y="2882501"/>
              <a:chExt cx="1556791" cy="1426186"/>
            </a:xfrm>
          </p:grpSpPr>
          <p:grpSp>
            <p:nvGrpSpPr>
              <p:cNvPr id="5233" name="Google Shape;5233;p62"/>
              <p:cNvGrpSpPr/>
              <p:nvPr/>
            </p:nvGrpSpPr>
            <p:grpSpPr>
              <a:xfrm>
                <a:off x="819108" y="2882501"/>
                <a:ext cx="103104" cy="1426186"/>
                <a:chOff x="4674013" y="3100904"/>
                <a:chExt cx="122758" cy="1698043"/>
              </a:xfrm>
            </p:grpSpPr>
            <p:sp>
              <p:nvSpPr>
                <p:cNvPr id="5234" name="Google Shape;5234;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62"/>
              <p:cNvGrpSpPr/>
              <p:nvPr/>
            </p:nvGrpSpPr>
            <p:grpSpPr>
              <a:xfrm>
                <a:off x="1062475" y="2882501"/>
                <a:ext cx="103104" cy="1426186"/>
                <a:chOff x="4940438" y="3100904"/>
                <a:chExt cx="122758" cy="1698043"/>
              </a:xfrm>
            </p:grpSpPr>
            <p:sp>
              <p:nvSpPr>
                <p:cNvPr id="5242" name="Google Shape;5242;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62"/>
              <p:cNvGrpSpPr/>
              <p:nvPr/>
            </p:nvGrpSpPr>
            <p:grpSpPr>
              <a:xfrm>
                <a:off x="1299324" y="2882501"/>
                <a:ext cx="103104" cy="1426186"/>
                <a:chOff x="5206863" y="3100904"/>
                <a:chExt cx="122758" cy="1698043"/>
              </a:xfrm>
            </p:grpSpPr>
            <p:sp>
              <p:nvSpPr>
                <p:cNvPr id="5250" name="Google Shape;5250;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62"/>
              <p:cNvGrpSpPr/>
              <p:nvPr/>
            </p:nvGrpSpPr>
            <p:grpSpPr>
              <a:xfrm>
                <a:off x="1786057" y="2882501"/>
                <a:ext cx="103104" cy="1426186"/>
                <a:chOff x="6006138" y="3143629"/>
                <a:chExt cx="122758" cy="1698043"/>
              </a:xfrm>
            </p:grpSpPr>
            <p:sp>
              <p:nvSpPr>
                <p:cNvPr id="5258" name="Google Shape;5258;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62"/>
              <p:cNvGrpSpPr/>
              <p:nvPr/>
            </p:nvGrpSpPr>
            <p:grpSpPr>
              <a:xfrm>
                <a:off x="2029422" y="2882501"/>
                <a:ext cx="103104" cy="1426186"/>
                <a:chOff x="6805413" y="3100904"/>
                <a:chExt cx="122758" cy="1698043"/>
              </a:xfrm>
            </p:grpSpPr>
            <p:sp>
              <p:nvSpPr>
                <p:cNvPr id="5266" name="Google Shape;5266;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2"/>
              <p:cNvGrpSpPr/>
              <p:nvPr/>
            </p:nvGrpSpPr>
            <p:grpSpPr>
              <a:xfrm>
                <a:off x="2272795" y="2882501"/>
                <a:ext cx="103104" cy="1426186"/>
                <a:chOff x="5206863" y="3100904"/>
                <a:chExt cx="122758" cy="1698043"/>
              </a:xfrm>
            </p:grpSpPr>
            <p:sp>
              <p:nvSpPr>
                <p:cNvPr id="5274" name="Google Shape;527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2"/>
              <p:cNvGrpSpPr/>
              <p:nvPr/>
            </p:nvGrpSpPr>
            <p:grpSpPr>
              <a:xfrm>
                <a:off x="1542694" y="2882501"/>
                <a:ext cx="103104" cy="1426186"/>
                <a:chOff x="6006138" y="3143629"/>
                <a:chExt cx="122758" cy="1698043"/>
              </a:xfrm>
            </p:grpSpPr>
            <p:sp>
              <p:nvSpPr>
                <p:cNvPr id="5282" name="Google Shape;528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9" name="Google Shape;5289;p62"/>
          <p:cNvGrpSpPr/>
          <p:nvPr/>
        </p:nvGrpSpPr>
        <p:grpSpPr>
          <a:xfrm>
            <a:off x="5671259" y="3305987"/>
            <a:ext cx="2749952" cy="870677"/>
            <a:chOff x="238125" y="1725700"/>
            <a:chExt cx="7139025" cy="2260325"/>
          </a:xfrm>
        </p:grpSpPr>
        <p:sp>
          <p:nvSpPr>
            <p:cNvPr id="5290" name="Google Shape;5290;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62"/>
          <p:cNvGrpSpPr/>
          <p:nvPr/>
        </p:nvGrpSpPr>
        <p:grpSpPr>
          <a:xfrm>
            <a:off x="5941423" y="2247733"/>
            <a:ext cx="1105452" cy="916747"/>
            <a:chOff x="5249100" y="1210600"/>
            <a:chExt cx="3502700" cy="2904775"/>
          </a:xfrm>
        </p:grpSpPr>
        <p:sp>
          <p:nvSpPr>
            <p:cNvPr id="5301" name="Google Shape;5301;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5" name="Google Shape;5305;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06" name="Google Shape;5306;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07" name="Google Shape;5307;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08" name="Google Shape;5308;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09" name="Google Shape;5309;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62"/>
          <p:cNvGrpSpPr/>
          <p:nvPr/>
        </p:nvGrpSpPr>
        <p:grpSpPr>
          <a:xfrm>
            <a:off x="7123971" y="967151"/>
            <a:ext cx="1304650" cy="1124856"/>
            <a:chOff x="7287122" y="1165658"/>
            <a:chExt cx="1219413" cy="1051365"/>
          </a:xfrm>
        </p:grpSpPr>
        <p:grpSp>
          <p:nvGrpSpPr>
            <p:cNvPr id="5311" name="Google Shape;5311;p62"/>
            <p:cNvGrpSpPr/>
            <p:nvPr/>
          </p:nvGrpSpPr>
          <p:grpSpPr>
            <a:xfrm>
              <a:off x="7287122" y="1969723"/>
              <a:ext cx="1219413" cy="247300"/>
              <a:chOff x="7287122" y="1969723"/>
              <a:chExt cx="1219413" cy="247300"/>
            </a:xfrm>
          </p:grpSpPr>
          <p:sp>
            <p:nvSpPr>
              <p:cNvPr id="5312" name="Google Shape;5312;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3" name="Google Shape;5313;p62"/>
              <p:cNvGrpSpPr/>
              <p:nvPr/>
            </p:nvGrpSpPr>
            <p:grpSpPr>
              <a:xfrm>
                <a:off x="7287122" y="2063892"/>
                <a:ext cx="1151753" cy="73428"/>
                <a:chOff x="7287122" y="2063892"/>
                <a:chExt cx="1151753" cy="73428"/>
              </a:xfrm>
            </p:grpSpPr>
            <p:sp>
              <p:nvSpPr>
                <p:cNvPr id="5314" name="Google Shape;5314;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5" name="Google Shape;5315;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16" name="Google Shape;5316;p62"/>
            <p:cNvGrpSpPr/>
            <p:nvPr/>
          </p:nvGrpSpPr>
          <p:grpSpPr>
            <a:xfrm>
              <a:off x="7287122" y="1712201"/>
              <a:ext cx="1219403" cy="246767"/>
              <a:chOff x="7287122" y="1712201"/>
              <a:chExt cx="1219403" cy="246767"/>
            </a:xfrm>
          </p:grpSpPr>
          <p:sp>
            <p:nvSpPr>
              <p:cNvPr id="5317" name="Google Shape;5317;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8" name="Google Shape;5318;p62"/>
              <p:cNvGrpSpPr/>
              <p:nvPr/>
            </p:nvGrpSpPr>
            <p:grpSpPr>
              <a:xfrm>
                <a:off x="7287122" y="1842861"/>
                <a:ext cx="1005303" cy="73419"/>
                <a:chOff x="7287122" y="1842861"/>
                <a:chExt cx="1005303" cy="73419"/>
              </a:xfrm>
            </p:grpSpPr>
            <p:sp>
              <p:nvSpPr>
                <p:cNvPr id="5319" name="Google Shape;5319;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0" name="Google Shape;5320;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21" name="Google Shape;5321;p62"/>
            <p:cNvGrpSpPr/>
            <p:nvPr/>
          </p:nvGrpSpPr>
          <p:grpSpPr>
            <a:xfrm>
              <a:off x="7287122" y="1447520"/>
              <a:ext cx="1219403" cy="286667"/>
              <a:chOff x="7287122" y="1447520"/>
              <a:chExt cx="1219403" cy="286667"/>
            </a:xfrm>
          </p:grpSpPr>
          <p:sp>
            <p:nvSpPr>
              <p:cNvPr id="5322" name="Google Shape;5322;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62"/>
              <p:cNvGrpSpPr/>
              <p:nvPr/>
            </p:nvGrpSpPr>
            <p:grpSpPr>
              <a:xfrm>
                <a:off x="7287122" y="1581977"/>
                <a:ext cx="852803" cy="73428"/>
                <a:chOff x="7287122" y="1581977"/>
                <a:chExt cx="852803" cy="73428"/>
              </a:xfrm>
            </p:grpSpPr>
            <p:sp>
              <p:nvSpPr>
                <p:cNvPr id="5324" name="Google Shape;5324;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5" name="Google Shape;5325;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26" name="Google Shape;5326;p62"/>
            <p:cNvGrpSpPr/>
            <p:nvPr/>
          </p:nvGrpSpPr>
          <p:grpSpPr>
            <a:xfrm>
              <a:off x="7287122" y="1165658"/>
              <a:ext cx="1219403" cy="344253"/>
              <a:chOff x="7287122" y="1165658"/>
              <a:chExt cx="1219403" cy="344253"/>
            </a:xfrm>
          </p:grpSpPr>
          <p:sp>
            <p:nvSpPr>
              <p:cNvPr id="5327" name="Google Shape;5327;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8" name="Google Shape;5328;p62"/>
              <p:cNvGrpSpPr/>
              <p:nvPr/>
            </p:nvGrpSpPr>
            <p:grpSpPr>
              <a:xfrm>
                <a:off x="7287122" y="1341025"/>
                <a:ext cx="695703" cy="73419"/>
                <a:chOff x="7287122" y="1341025"/>
                <a:chExt cx="695703" cy="73419"/>
              </a:xfrm>
            </p:grpSpPr>
            <p:sp>
              <p:nvSpPr>
                <p:cNvPr id="5329" name="Google Shape;5329;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0" name="Google Shape;5330;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31" name="Google Shape;5331;p62"/>
          <p:cNvGrpSpPr/>
          <p:nvPr/>
        </p:nvGrpSpPr>
        <p:grpSpPr>
          <a:xfrm>
            <a:off x="5790463" y="973174"/>
            <a:ext cx="1397729" cy="1098540"/>
            <a:chOff x="5900602" y="1193063"/>
            <a:chExt cx="1299851" cy="1021707"/>
          </a:xfrm>
        </p:grpSpPr>
        <p:grpSp>
          <p:nvGrpSpPr>
            <p:cNvPr id="5332" name="Google Shape;5332;p62"/>
            <p:cNvGrpSpPr/>
            <p:nvPr/>
          </p:nvGrpSpPr>
          <p:grpSpPr>
            <a:xfrm>
              <a:off x="6520337" y="1193063"/>
              <a:ext cx="341815" cy="799959"/>
              <a:chOff x="6520337" y="1193063"/>
              <a:chExt cx="341815" cy="799959"/>
            </a:xfrm>
          </p:grpSpPr>
          <p:grpSp>
            <p:nvGrpSpPr>
              <p:cNvPr id="5333" name="Google Shape;5333;p62"/>
              <p:cNvGrpSpPr/>
              <p:nvPr/>
            </p:nvGrpSpPr>
            <p:grpSpPr>
              <a:xfrm>
                <a:off x="6520337" y="1589527"/>
                <a:ext cx="213950" cy="403494"/>
                <a:chOff x="6520337" y="1589527"/>
                <a:chExt cx="213950" cy="403494"/>
              </a:xfrm>
            </p:grpSpPr>
            <p:sp>
              <p:nvSpPr>
                <p:cNvPr id="5334" name="Google Shape;5334;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62"/>
              <p:cNvGrpSpPr/>
              <p:nvPr/>
            </p:nvGrpSpPr>
            <p:grpSpPr>
              <a:xfrm>
                <a:off x="6577204" y="1193063"/>
                <a:ext cx="284947" cy="464512"/>
                <a:chOff x="6577204" y="1193063"/>
                <a:chExt cx="284947" cy="464512"/>
              </a:xfrm>
            </p:grpSpPr>
            <p:sp>
              <p:nvSpPr>
                <p:cNvPr id="5337" name="Google Shape;5337;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8" name="Google Shape;5338;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39" name="Google Shape;5339;p62"/>
            <p:cNvGrpSpPr/>
            <p:nvPr/>
          </p:nvGrpSpPr>
          <p:grpSpPr>
            <a:xfrm>
              <a:off x="6238903" y="1193063"/>
              <a:ext cx="300475" cy="900152"/>
              <a:chOff x="6238903" y="1193063"/>
              <a:chExt cx="300475" cy="900152"/>
            </a:xfrm>
          </p:grpSpPr>
          <p:grpSp>
            <p:nvGrpSpPr>
              <p:cNvPr id="5340" name="Google Shape;5340;p62"/>
              <p:cNvGrpSpPr/>
              <p:nvPr/>
            </p:nvGrpSpPr>
            <p:grpSpPr>
              <a:xfrm>
                <a:off x="6290865" y="1489315"/>
                <a:ext cx="248514" cy="603900"/>
                <a:chOff x="6290865" y="1489315"/>
                <a:chExt cx="248514" cy="603900"/>
              </a:xfrm>
            </p:grpSpPr>
            <p:sp>
              <p:nvSpPr>
                <p:cNvPr id="5341" name="Google Shape;5341;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2"/>
              <p:cNvGrpSpPr/>
              <p:nvPr/>
            </p:nvGrpSpPr>
            <p:grpSpPr>
              <a:xfrm>
                <a:off x="6238903" y="1193063"/>
                <a:ext cx="284947" cy="333087"/>
                <a:chOff x="6238903" y="1193063"/>
                <a:chExt cx="284947" cy="333087"/>
              </a:xfrm>
            </p:grpSpPr>
            <p:sp>
              <p:nvSpPr>
                <p:cNvPr id="5344" name="Google Shape;5344;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5" name="Google Shape;5345;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46" name="Google Shape;5346;p62"/>
            <p:cNvGrpSpPr/>
            <p:nvPr/>
          </p:nvGrpSpPr>
          <p:grpSpPr>
            <a:xfrm>
              <a:off x="5900602" y="1193063"/>
              <a:ext cx="444345" cy="1021707"/>
              <a:chOff x="5900602" y="1193063"/>
              <a:chExt cx="444345" cy="1021707"/>
            </a:xfrm>
          </p:grpSpPr>
          <p:grpSp>
            <p:nvGrpSpPr>
              <p:cNvPr id="5347" name="Google Shape;5347;p62"/>
              <p:cNvGrpSpPr/>
              <p:nvPr/>
            </p:nvGrpSpPr>
            <p:grpSpPr>
              <a:xfrm>
                <a:off x="6046501" y="1367785"/>
                <a:ext cx="298446" cy="846986"/>
                <a:chOff x="6046501" y="1367785"/>
                <a:chExt cx="298446" cy="846986"/>
              </a:xfrm>
            </p:grpSpPr>
            <p:sp>
              <p:nvSpPr>
                <p:cNvPr id="5348" name="Google Shape;5348;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2"/>
              <p:cNvGrpSpPr/>
              <p:nvPr/>
            </p:nvGrpSpPr>
            <p:grpSpPr>
              <a:xfrm>
                <a:off x="5900602" y="1193063"/>
                <a:ext cx="284947" cy="182312"/>
                <a:chOff x="5900602" y="1193063"/>
                <a:chExt cx="284947" cy="182312"/>
              </a:xfrm>
            </p:grpSpPr>
            <p:sp>
              <p:nvSpPr>
                <p:cNvPr id="5351" name="Google Shape;5351;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53" name="Google Shape;5353;p62"/>
            <p:cNvGrpSpPr/>
            <p:nvPr/>
          </p:nvGrpSpPr>
          <p:grpSpPr>
            <a:xfrm>
              <a:off x="6738300" y="1193063"/>
              <a:ext cx="462153" cy="707634"/>
              <a:chOff x="6738300" y="1193063"/>
              <a:chExt cx="462153" cy="707634"/>
            </a:xfrm>
          </p:grpSpPr>
          <p:grpSp>
            <p:nvGrpSpPr>
              <p:cNvPr id="5354" name="Google Shape;5354;p62"/>
              <p:cNvGrpSpPr/>
              <p:nvPr/>
            </p:nvGrpSpPr>
            <p:grpSpPr>
              <a:xfrm>
                <a:off x="6915505" y="1193063"/>
                <a:ext cx="284947" cy="597387"/>
                <a:chOff x="6915505" y="1193063"/>
                <a:chExt cx="284947" cy="597387"/>
              </a:xfrm>
            </p:grpSpPr>
            <p:sp>
              <p:nvSpPr>
                <p:cNvPr id="5355" name="Google Shape;5355;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6" name="Google Shape;5356;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57" name="Google Shape;5357;p62"/>
              <p:cNvGrpSpPr/>
              <p:nvPr/>
            </p:nvGrpSpPr>
            <p:grpSpPr>
              <a:xfrm>
                <a:off x="6738300" y="1684725"/>
                <a:ext cx="230066" cy="215971"/>
                <a:chOff x="6738300" y="1684725"/>
                <a:chExt cx="230066" cy="215971"/>
              </a:xfrm>
            </p:grpSpPr>
            <p:sp>
              <p:nvSpPr>
                <p:cNvPr id="5358" name="Google Shape;5358;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63"/>
        <p:cNvGrpSpPr/>
        <p:nvPr/>
      </p:nvGrpSpPr>
      <p:grpSpPr>
        <a:xfrm>
          <a:off x="0" y="0"/>
          <a:ext cx="0" cy="0"/>
          <a:chOff x="0" y="0"/>
          <a:chExt cx="0" cy="0"/>
        </a:xfrm>
      </p:grpSpPr>
      <p:grpSp>
        <p:nvGrpSpPr>
          <p:cNvPr id="5364" name="Google Shape;5364;p63"/>
          <p:cNvGrpSpPr/>
          <p:nvPr/>
        </p:nvGrpSpPr>
        <p:grpSpPr>
          <a:xfrm>
            <a:off x="829359" y="2307635"/>
            <a:ext cx="339235" cy="298186"/>
            <a:chOff x="898875" y="244725"/>
            <a:chExt cx="481800" cy="423500"/>
          </a:xfrm>
        </p:grpSpPr>
        <p:sp>
          <p:nvSpPr>
            <p:cNvPr id="5365" name="Google Shape;5365;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1" name="Google Shape;5371;p63"/>
          <p:cNvGrpSpPr/>
          <p:nvPr/>
        </p:nvGrpSpPr>
        <p:grpSpPr>
          <a:xfrm>
            <a:off x="1267741" y="2287103"/>
            <a:ext cx="298169" cy="339253"/>
            <a:chOff x="1529350" y="258825"/>
            <a:chExt cx="423475" cy="481825"/>
          </a:xfrm>
        </p:grpSpPr>
        <p:sp>
          <p:nvSpPr>
            <p:cNvPr id="5372" name="Google Shape;5372;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4" name="Google Shape;5374;p63"/>
          <p:cNvGrpSpPr/>
          <p:nvPr/>
        </p:nvGrpSpPr>
        <p:grpSpPr>
          <a:xfrm>
            <a:off x="1660716" y="2367273"/>
            <a:ext cx="340890" cy="178912"/>
            <a:chOff x="2084325" y="363300"/>
            <a:chExt cx="484150" cy="254100"/>
          </a:xfrm>
        </p:grpSpPr>
        <p:sp>
          <p:nvSpPr>
            <p:cNvPr id="5375" name="Google Shape;5375;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7" name="Google Shape;5377;p63"/>
          <p:cNvGrpSpPr/>
          <p:nvPr/>
        </p:nvGrpSpPr>
        <p:grpSpPr>
          <a:xfrm>
            <a:off x="2110011" y="2287102"/>
            <a:ext cx="298169" cy="339253"/>
            <a:chOff x="2707500" y="249400"/>
            <a:chExt cx="423475" cy="481825"/>
          </a:xfrm>
        </p:grpSpPr>
        <p:sp>
          <p:nvSpPr>
            <p:cNvPr id="5378" name="Google Shape;5378;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0" name="Google Shape;5380;p63"/>
          <p:cNvGrpSpPr/>
          <p:nvPr/>
        </p:nvGrpSpPr>
        <p:grpSpPr>
          <a:xfrm>
            <a:off x="2523626" y="2287428"/>
            <a:ext cx="305386" cy="338602"/>
            <a:chOff x="3300325" y="249875"/>
            <a:chExt cx="433725" cy="480900"/>
          </a:xfrm>
        </p:grpSpPr>
        <p:sp>
          <p:nvSpPr>
            <p:cNvPr id="5381" name="Google Shape;5381;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7" name="Google Shape;5387;p63"/>
          <p:cNvGrpSpPr/>
          <p:nvPr/>
        </p:nvGrpSpPr>
        <p:grpSpPr>
          <a:xfrm>
            <a:off x="2912712" y="2287349"/>
            <a:ext cx="352349" cy="338760"/>
            <a:chOff x="3854700" y="249750"/>
            <a:chExt cx="500425" cy="481125"/>
          </a:xfrm>
        </p:grpSpPr>
        <p:sp>
          <p:nvSpPr>
            <p:cNvPr id="5388" name="Google Shape;5388;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3"/>
          <p:cNvGrpSpPr/>
          <p:nvPr/>
        </p:nvGrpSpPr>
        <p:grpSpPr>
          <a:xfrm>
            <a:off x="3330701" y="2287349"/>
            <a:ext cx="352349" cy="338760"/>
            <a:chOff x="4447550" y="249750"/>
            <a:chExt cx="500425" cy="481125"/>
          </a:xfrm>
        </p:grpSpPr>
        <p:sp>
          <p:nvSpPr>
            <p:cNvPr id="5397" name="Google Shape;5397;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63"/>
          <p:cNvGrpSpPr/>
          <p:nvPr/>
        </p:nvGrpSpPr>
        <p:grpSpPr>
          <a:xfrm>
            <a:off x="3759902" y="2287102"/>
            <a:ext cx="339253" cy="339253"/>
            <a:chOff x="5049725" y="249400"/>
            <a:chExt cx="481825" cy="481825"/>
          </a:xfrm>
        </p:grpSpPr>
        <p:sp>
          <p:nvSpPr>
            <p:cNvPr id="5400" name="Google Shape;5400;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2" name="Google Shape;5402;p63"/>
          <p:cNvGrpSpPr/>
          <p:nvPr/>
        </p:nvGrpSpPr>
        <p:grpSpPr>
          <a:xfrm>
            <a:off x="4173843" y="2287102"/>
            <a:ext cx="339253" cy="339253"/>
            <a:chOff x="5660400" y="238125"/>
            <a:chExt cx="481825" cy="481825"/>
          </a:xfrm>
        </p:grpSpPr>
        <p:sp>
          <p:nvSpPr>
            <p:cNvPr id="5403" name="Google Shape;5403;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5" name="Google Shape;5405;p63"/>
          <p:cNvGrpSpPr/>
          <p:nvPr/>
        </p:nvGrpSpPr>
        <p:grpSpPr>
          <a:xfrm>
            <a:off x="4590529" y="2287102"/>
            <a:ext cx="339253" cy="339253"/>
            <a:chOff x="6235400" y="249400"/>
            <a:chExt cx="481825" cy="481825"/>
          </a:xfrm>
        </p:grpSpPr>
        <p:sp>
          <p:nvSpPr>
            <p:cNvPr id="5406" name="Google Shape;5406;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1" name="Google Shape;5411;p63"/>
          <p:cNvGrpSpPr/>
          <p:nvPr/>
        </p:nvGrpSpPr>
        <p:grpSpPr>
          <a:xfrm>
            <a:off x="828875" y="2731810"/>
            <a:ext cx="340204" cy="298116"/>
            <a:chOff x="899850" y="871450"/>
            <a:chExt cx="483175" cy="423400"/>
          </a:xfrm>
        </p:grpSpPr>
        <p:sp>
          <p:nvSpPr>
            <p:cNvPr id="5412" name="Google Shape;5412;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16" name="Google Shape;5416;p6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17" name="Google Shape;5417;p63"/>
          <p:cNvGrpSpPr/>
          <p:nvPr/>
        </p:nvGrpSpPr>
        <p:grpSpPr>
          <a:xfrm>
            <a:off x="1660875" y="2711232"/>
            <a:ext cx="340573" cy="339271"/>
            <a:chOff x="2085450" y="842250"/>
            <a:chExt cx="483700" cy="481850"/>
          </a:xfrm>
        </p:grpSpPr>
        <p:sp>
          <p:nvSpPr>
            <p:cNvPr id="5418" name="Google Shape;5418;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63"/>
          <p:cNvGrpSpPr/>
          <p:nvPr/>
        </p:nvGrpSpPr>
        <p:grpSpPr>
          <a:xfrm>
            <a:off x="2089443" y="2711241"/>
            <a:ext cx="339306" cy="339253"/>
            <a:chOff x="2685825" y="840375"/>
            <a:chExt cx="481900" cy="481825"/>
          </a:xfrm>
        </p:grpSpPr>
        <p:sp>
          <p:nvSpPr>
            <p:cNvPr id="5422" name="Google Shape;5422;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3"/>
          <p:cNvGrpSpPr/>
          <p:nvPr/>
        </p:nvGrpSpPr>
        <p:grpSpPr>
          <a:xfrm>
            <a:off x="2501104" y="2710924"/>
            <a:ext cx="350431" cy="339887"/>
            <a:chOff x="3270675" y="841800"/>
            <a:chExt cx="497700" cy="482725"/>
          </a:xfrm>
        </p:grpSpPr>
        <p:sp>
          <p:nvSpPr>
            <p:cNvPr id="5425" name="Google Shape;5425;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8" name="Google Shape;5428;p6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29" name="Google Shape;5429;p63"/>
          <p:cNvGrpSpPr/>
          <p:nvPr/>
        </p:nvGrpSpPr>
        <p:grpSpPr>
          <a:xfrm>
            <a:off x="3337249" y="2731783"/>
            <a:ext cx="339253" cy="298169"/>
            <a:chOff x="4467200" y="877100"/>
            <a:chExt cx="481825" cy="423475"/>
          </a:xfrm>
        </p:grpSpPr>
        <p:sp>
          <p:nvSpPr>
            <p:cNvPr id="5430" name="Google Shape;5430;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4" name="Google Shape;5434;p63"/>
          <p:cNvGrpSpPr/>
          <p:nvPr/>
        </p:nvGrpSpPr>
        <p:grpSpPr>
          <a:xfrm>
            <a:off x="3752140" y="2711232"/>
            <a:ext cx="354778" cy="339271"/>
            <a:chOff x="5045500" y="842250"/>
            <a:chExt cx="503875" cy="481850"/>
          </a:xfrm>
        </p:grpSpPr>
        <p:sp>
          <p:nvSpPr>
            <p:cNvPr id="5435" name="Google Shape;5435;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7" name="Google Shape;5437;p63"/>
          <p:cNvGrpSpPr/>
          <p:nvPr/>
        </p:nvGrpSpPr>
        <p:grpSpPr>
          <a:xfrm>
            <a:off x="4174987" y="2737451"/>
            <a:ext cx="336965" cy="286833"/>
            <a:chOff x="5645200" y="879425"/>
            <a:chExt cx="478575" cy="407375"/>
          </a:xfrm>
        </p:grpSpPr>
        <p:sp>
          <p:nvSpPr>
            <p:cNvPr id="5438" name="Google Shape;5438;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63"/>
          <p:cNvGrpSpPr/>
          <p:nvPr/>
        </p:nvGrpSpPr>
        <p:grpSpPr>
          <a:xfrm>
            <a:off x="4611062" y="2711241"/>
            <a:ext cx="298186" cy="339253"/>
            <a:chOff x="6264525" y="842250"/>
            <a:chExt cx="423500" cy="481825"/>
          </a:xfrm>
        </p:grpSpPr>
        <p:sp>
          <p:nvSpPr>
            <p:cNvPr id="5445" name="Google Shape;5445;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2" name="Google Shape;5452;p63"/>
          <p:cNvGrpSpPr/>
          <p:nvPr/>
        </p:nvGrpSpPr>
        <p:grpSpPr>
          <a:xfrm>
            <a:off x="829350" y="3125895"/>
            <a:ext cx="339253" cy="339253"/>
            <a:chOff x="900750" y="1436075"/>
            <a:chExt cx="481825" cy="481825"/>
          </a:xfrm>
        </p:grpSpPr>
        <p:sp>
          <p:nvSpPr>
            <p:cNvPr id="5453" name="Google Shape;5453;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7" name="Google Shape;5457;p63"/>
          <p:cNvGrpSpPr/>
          <p:nvPr/>
        </p:nvGrpSpPr>
        <p:grpSpPr>
          <a:xfrm>
            <a:off x="1247198" y="3186183"/>
            <a:ext cx="339253" cy="218676"/>
            <a:chOff x="1492675" y="1520750"/>
            <a:chExt cx="481825" cy="310575"/>
          </a:xfrm>
        </p:grpSpPr>
        <p:sp>
          <p:nvSpPr>
            <p:cNvPr id="5458" name="Google Shape;5458;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0" name="Google Shape;5460;p63"/>
          <p:cNvGrpSpPr/>
          <p:nvPr/>
        </p:nvGrpSpPr>
        <p:grpSpPr>
          <a:xfrm>
            <a:off x="1654995" y="3125877"/>
            <a:ext cx="352332" cy="339288"/>
            <a:chOff x="2071000" y="1435025"/>
            <a:chExt cx="500400" cy="481875"/>
          </a:xfrm>
        </p:grpSpPr>
        <p:sp>
          <p:nvSpPr>
            <p:cNvPr id="5461" name="Google Shape;5461;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63"/>
          <p:cNvGrpSpPr/>
          <p:nvPr/>
        </p:nvGrpSpPr>
        <p:grpSpPr>
          <a:xfrm>
            <a:off x="2083159" y="3146709"/>
            <a:ext cx="351874" cy="297623"/>
            <a:chOff x="2678350" y="1464650"/>
            <a:chExt cx="499750" cy="422700"/>
          </a:xfrm>
        </p:grpSpPr>
        <p:sp>
          <p:nvSpPr>
            <p:cNvPr id="5465" name="Google Shape;5465;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8" name="Google Shape;5468;p63"/>
          <p:cNvGrpSpPr/>
          <p:nvPr/>
        </p:nvGrpSpPr>
        <p:grpSpPr>
          <a:xfrm>
            <a:off x="2506692" y="3125895"/>
            <a:ext cx="339253" cy="339253"/>
            <a:chOff x="3271200" y="1435075"/>
            <a:chExt cx="481825" cy="481825"/>
          </a:xfrm>
        </p:grpSpPr>
        <p:sp>
          <p:nvSpPr>
            <p:cNvPr id="5469" name="Google Shape;5469;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1" name="Google Shape;5471;p63"/>
          <p:cNvGrpSpPr/>
          <p:nvPr/>
        </p:nvGrpSpPr>
        <p:grpSpPr>
          <a:xfrm>
            <a:off x="2917165" y="3125877"/>
            <a:ext cx="343442" cy="339288"/>
            <a:chOff x="3858100" y="1435075"/>
            <a:chExt cx="487775" cy="481875"/>
          </a:xfrm>
        </p:grpSpPr>
        <p:sp>
          <p:nvSpPr>
            <p:cNvPr id="5472" name="Google Shape;5472;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7" name="Google Shape;5477;p63"/>
          <p:cNvGrpSpPr/>
          <p:nvPr/>
        </p:nvGrpSpPr>
        <p:grpSpPr>
          <a:xfrm>
            <a:off x="3337249" y="3125895"/>
            <a:ext cx="339253" cy="339253"/>
            <a:chOff x="4456875" y="1435075"/>
            <a:chExt cx="481825" cy="481825"/>
          </a:xfrm>
        </p:grpSpPr>
        <p:sp>
          <p:nvSpPr>
            <p:cNvPr id="5478" name="Google Shape;547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7" name="Google Shape;5497;p63"/>
          <p:cNvGrpSpPr/>
          <p:nvPr/>
        </p:nvGrpSpPr>
        <p:grpSpPr>
          <a:xfrm>
            <a:off x="3758239" y="3125886"/>
            <a:ext cx="342580" cy="339271"/>
            <a:chOff x="5049725" y="1435050"/>
            <a:chExt cx="486550" cy="481850"/>
          </a:xfrm>
        </p:grpSpPr>
        <p:sp>
          <p:nvSpPr>
            <p:cNvPr id="5498" name="Google Shape;549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2" name="Google Shape;5502;p63"/>
          <p:cNvGrpSpPr/>
          <p:nvPr/>
        </p:nvGrpSpPr>
        <p:grpSpPr>
          <a:xfrm>
            <a:off x="4173790" y="3125895"/>
            <a:ext cx="339359" cy="339253"/>
            <a:chOff x="5642475" y="1435075"/>
            <a:chExt cx="481975" cy="481825"/>
          </a:xfrm>
        </p:grpSpPr>
        <p:sp>
          <p:nvSpPr>
            <p:cNvPr id="5503" name="Google Shape;550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3"/>
          <p:cNvGrpSpPr/>
          <p:nvPr/>
        </p:nvGrpSpPr>
        <p:grpSpPr>
          <a:xfrm>
            <a:off x="4588276" y="3125886"/>
            <a:ext cx="343759" cy="339271"/>
            <a:chOff x="6232000" y="1435050"/>
            <a:chExt cx="488225" cy="481850"/>
          </a:xfrm>
        </p:grpSpPr>
        <p:sp>
          <p:nvSpPr>
            <p:cNvPr id="5507" name="Google Shape;5507;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3"/>
          <p:cNvGrpSpPr/>
          <p:nvPr/>
        </p:nvGrpSpPr>
        <p:grpSpPr>
          <a:xfrm>
            <a:off x="849012" y="3539545"/>
            <a:ext cx="299929" cy="337792"/>
            <a:chOff x="924450" y="2028975"/>
            <a:chExt cx="425975" cy="479750"/>
          </a:xfrm>
        </p:grpSpPr>
        <p:sp>
          <p:nvSpPr>
            <p:cNvPr id="5513" name="Google Shape;5513;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6" name="Google Shape;5516;p63"/>
          <p:cNvGrpSpPr/>
          <p:nvPr/>
        </p:nvGrpSpPr>
        <p:grpSpPr>
          <a:xfrm>
            <a:off x="1661509" y="3559347"/>
            <a:ext cx="339306" cy="298186"/>
            <a:chOff x="2085450" y="2057100"/>
            <a:chExt cx="481900" cy="423500"/>
          </a:xfrm>
        </p:grpSpPr>
        <p:sp>
          <p:nvSpPr>
            <p:cNvPr id="5517" name="Google Shape;5517;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3"/>
          <p:cNvGrpSpPr/>
          <p:nvPr/>
        </p:nvGrpSpPr>
        <p:grpSpPr>
          <a:xfrm>
            <a:off x="2089442" y="3582592"/>
            <a:ext cx="339306" cy="251698"/>
            <a:chOff x="2678275" y="2090100"/>
            <a:chExt cx="481900" cy="357475"/>
          </a:xfrm>
        </p:grpSpPr>
        <p:sp>
          <p:nvSpPr>
            <p:cNvPr id="5521" name="Google Shape;5521;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3"/>
          <p:cNvGrpSpPr/>
          <p:nvPr/>
        </p:nvGrpSpPr>
        <p:grpSpPr>
          <a:xfrm>
            <a:off x="2566646" y="3594790"/>
            <a:ext cx="219345" cy="227301"/>
            <a:chOff x="3357325" y="2093500"/>
            <a:chExt cx="311525" cy="322825"/>
          </a:xfrm>
        </p:grpSpPr>
        <p:sp>
          <p:nvSpPr>
            <p:cNvPr id="5527" name="Google Shape;5527;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0" name="Google Shape;5530;p6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1" name="Google Shape;5531;p63"/>
          <p:cNvGrpSpPr/>
          <p:nvPr/>
        </p:nvGrpSpPr>
        <p:grpSpPr>
          <a:xfrm>
            <a:off x="3360836" y="3538814"/>
            <a:ext cx="292078" cy="339253"/>
            <a:chOff x="4492800" y="2027925"/>
            <a:chExt cx="414825" cy="481825"/>
          </a:xfrm>
        </p:grpSpPr>
        <p:sp>
          <p:nvSpPr>
            <p:cNvPr id="5532" name="Google Shape;5532;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63"/>
          <p:cNvGrpSpPr/>
          <p:nvPr/>
        </p:nvGrpSpPr>
        <p:grpSpPr>
          <a:xfrm>
            <a:off x="3759928" y="3538805"/>
            <a:ext cx="339200" cy="339271"/>
            <a:chOff x="5049725" y="2027900"/>
            <a:chExt cx="481750" cy="481850"/>
          </a:xfrm>
        </p:grpSpPr>
        <p:sp>
          <p:nvSpPr>
            <p:cNvPr id="5535" name="Google Shape;5535;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3" name="Google Shape;5543;p63"/>
          <p:cNvGrpSpPr/>
          <p:nvPr/>
        </p:nvGrpSpPr>
        <p:grpSpPr>
          <a:xfrm>
            <a:off x="4233524" y="3538893"/>
            <a:ext cx="219890" cy="339095"/>
            <a:chOff x="5726350" y="2028150"/>
            <a:chExt cx="312300" cy="481600"/>
          </a:xfrm>
        </p:grpSpPr>
        <p:sp>
          <p:nvSpPr>
            <p:cNvPr id="5544" name="Google Shape;5544;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7" name="Google Shape;5547;p63"/>
          <p:cNvGrpSpPr/>
          <p:nvPr/>
        </p:nvGrpSpPr>
        <p:grpSpPr>
          <a:xfrm>
            <a:off x="4593715" y="3542000"/>
            <a:ext cx="332881" cy="332881"/>
            <a:chOff x="6239925" y="2032450"/>
            <a:chExt cx="472775" cy="472775"/>
          </a:xfrm>
        </p:grpSpPr>
        <p:sp>
          <p:nvSpPr>
            <p:cNvPr id="5548" name="Google Shape;5548;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0" name="Google Shape;5550;p63"/>
          <p:cNvGrpSpPr/>
          <p:nvPr/>
        </p:nvGrpSpPr>
        <p:grpSpPr>
          <a:xfrm>
            <a:off x="5042807" y="2364092"/>
            <a:ext cx="334641" cy="185425"/>
            <a:chOff x="903075" y="2730000"/>
            <a:chExt cx="475275" cy="263350"/>
          </a:xfrm>
        </p:grpSpPr>
        <p:sp>
          <p:nvSpPr>
            <p:cNvPr id="5551" name="Google Shape;5551;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4" name="Google Shape;5554;p63"/>
          <p:cNvGrpSpPr/>
          <p:nvPr/>
        </p:nvGrpSpPr>
        <p:grpSpPr>
          <a:xfrm>
            <a:off x="1247198" y="3538814"/>
            <a:ext cx="339253" cy="339253"/>
            <a:chOff x="1492675" y="2027925"/>
            <a:chExt cx="481825" cy="481825"/>
          </a:xfrm>
        </p:grpSpPr>
        <p:sp>
          <p:nvSpPr>
            <p:cNvPr id="5555" name="Google Shape;5555;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0" name="Google Shape;5560;p63"/>
          <p:cNvGrpSpPr/>
          <p:nvPr/>
        </p:nvGrpSpPr>
        <p:grpSpPr>
          <a:xfrm>
            <a:off x="5473575" y="2287178"/>
            <a:ext cx="339253" cy="339253"/>
            <a:chOff x="1492675" y="2620775"/>
            <a:chExt cx="481825" cy="481825"/>
          </a:xfrm>
        </p:grpSpPr>
        <p:sp>
          <p:nvSpPr>
            <p:cNvPr id="5561" name="Google Shape;5561;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63" name="Google Shape;5563;p6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64" name="Google Shape;5564;p63"/>
          <p:cNvGrpSpPr/>
          <p:nvPr/>
        </p:nvGrpSpPr>
        <p:grpSpPr>
          <a:xfrm>
            <a:off x="6297328" y="2303161"/>
            <a:ext cx="333585" cy="307287"/>
            <a:chOff x="2682350" y="2643425"/>
            <a:chExt cx="473775" cy="436425"/>
          </a:xfrm>
        </p:grpSpPr>
        <p:sp>
          <p:nvSpPr>
            <p:cNvPr id="5565" name="Google Shape;5565;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63"/>
          <p:cNvGrpSpPr/>
          <p:nvPr/>
        </p:nvGrpSpPr>
        <p:grpSpPr>
          <a:xfrm>
            <a:off x="6762818" y="2287178"/>
            <a:ext cx="238531" cy="339253"/>
            <a:chOff x="3342725" y="2620775"/>
            <a:chExt cx="338775" cy="481825"/>
          </a:xfrm>
        </p:grpSpPr>
        <p:sp>
          <p:nvSpPr>
            <p:cNvPr id="5573" name="Google Shape;5573;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63"/>
          <p:cNvGrpSpPr/>
          <p:nvPr/>
        </p:nvGrpSpPr>
        <p:grpSpPr>
          <a:xfrm>
            <a:off x="7156568" y="2287178"/>
            <a:ext cx="278296" cy="339253"/>
            <a:chOff x="3907325" y="2620775"/>
            <a:chExt cx="395250" cy="481825"/>
          </a:xfrm>
        </p:grpSpPr>
        <p:sp>
          <p:nvSpPr>
            <p:cNvPr id="5577" name="Google Shape;5577;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63"/>
          <p:cNvGrpSpPr/>
          <p:nvPr/>
        </p:nvGrpSpPr>
        <p:grpSpPr>
          <a:xfrm>
            <a:off x="7549755" y="2297783"/>
            <a:ext cx="339253" cy="318042"/>
            <a:chOff x="4456875" y="2635825"/>
            <a:chExt cx="481825" cy="451700"/>
          </a:xfrm>
        </p:grpSpPr>
        <p:sp>
          <p:nvSpPr>
            <p:cNvPr id="5582" name="Google Shape;5582;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8" name="Google Shape;5588;p63"/>
          <p:cNvGrpSpPr/>
          <p:nvPr/>
        </p:nvGrpSpPr>
        <p:grpSpPr>
          <a:xfrm>
            <a:off x="7974679" y="2297783"/>
            <a:ext cx="339253" cy="318042"/>
            <a:chOff x="5049725" y="2635825"/>
            <a:chExt cx="481825" cy="451700"/>
          </a:xfrm>
        </p:grpSpPr>
        <p:sp>
          <p:nvSpPr>
            <p:cNvPr id="5589" name="Google Shape;5589;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3"/>
          <p:cNvGrpSpPr/>
          <p:nvPr/>
        </p:nvGrpSpPr>
        <p:grpSpPr>
          <a:xfrm>
            <a:off x="2375386" y="3952243"/>
            <a:ext cx="338566" cy="338373"/>
            <a:chOff x="5643000" y="2621375"/>
            <a:chExt cx="480850" cy="480575"/>
          </a:xfrm>
        </p:grpSpPr>
        <p:sp>
          <p:nvSpPr>
            <p:cNvPr id="5593" name="Google Shape;5593;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0" name="Google Shape;5600;p63"/>
          <p:cNvGrpSpPr/>
          <p:nvPr/>
        </p:nvGrpSpPr>
        <p:grpSpPr>
          <a:xfrm>
            <a:off x="4192782" y="3951803"/>
            <a:ext cx="339359" cy="339253"/>
            <a:chOff x="6235250" y="2620775"/>
            <a:chExt cx="481975" cy="481825"/>
          </a:xfrm>
        </p:grpSpPr>
        <p:sp>
          <p:nvSpPr>
            <p:cNvPr id="5601" name="Google Shape;5601;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6" name="Google Shape;5606;p6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7" name="Google Shape;5607;p63"/>
          <p:cNvGrpSpPr/>
          <p:nvPr/>
        </p:nvGrpSpPr>
        <p:grpSpPr>
          <a:xfrm>
            <a:off x="5472652" y="2711317"/>
            <a:ext cx="341101" cy="339253"/>
            <a:chOff x="1535000" y="3223325"/>
            <a:chExt cx="484450" cy="481825"/>
          </a:xfrm>
        </p:grpSpPr>
        <p:sp>
          <p:nvSpPr>
            <p:cNvPr id="5608" name="Google Shape;5608;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1" name="Google Shape;5611;p63"/>
          <p:cNvGrpSpPr/>
          <p:nvPr/>
        </p:nvGrpSpPr>
        <p:grpSpPr>
          <a:xfrm>
            <a:off x="5880219" y="2746618"/>
            <a:ext cx="339253" cy="268649"/>
            <a:chOff x="2085525" y="3263750"/>
            <a:chExt cx="481825" cy="381550"/>
          </a:xfrm>
        </p:grpSpPr>
        <p:sp>
          <p:nvSpPr>
            <p:cNvPr id="5612" name="Google Shape;5612;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14" name="Google Shape;5614;p6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15" name="Google Shape;5615;p63"/>
          <p:cNvGrpSpPr/>
          <p:nvPr/>
        </p:nvGrpSpPr>
        <p:grpSpPr>
          <a:xfrm>
            <a:off x="6711982" y="2711308"/>
            <a:ext cx="340204" cy="339271"/>
            <a:chOff x="3270450" y="3213625"/>
            <a:chExt cx="483175" cy="481850"/>
          </a:xfrm>
        </p:grpSpPr>
        <p:sp>
          <p:nvSpPr>
            <p:cNvPr id="5616" name="Google Shape;5616;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8" name="Google Shape;5618;p63"/>
          <p:cNvGrpSpPr/>
          <p:nvPr/>
        </p:nvGrpSpPr>
        <p:grpSpPr>
          <a:xfrm>
            <a:off x="7211250" y="2711317"/>
            <a:ext cx="168931" cy="339253"/>
            <a:chOff x="3984950" y="3213600"/>
            <a:chExt cx="239925" cy="481825"/>
          </a:xfrm>
        </p:grpSpPr>
        <p:sp>
          <p:nvSpPr>
            <p:cNvPr id="5619" name="Google Shape;5619;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1" name="Google Shape;5621;p6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3" name="Google Shape;5623;p63"/>
          <p:cNvGrpSpPr/>
          <p:nvPr/>
        </p:nvGrpSpPr>
        <p:grpSpPr>
          <a:xfrm>
            <a:off x="1874281" y="3981487"/>
            <a:ext cx="355218" cy="279880"/>
            <a:chOff x="5629975" y="3255775"/>
            <a:chExt cx="504500" cy="397500"/>
          </a:xfrm>
        </p:grpSpPr>
        <p:sp>
          <p:nvSpPr>
            <p:cNvPr id="5624" name="Google Shape;5624;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63"/>
          <p:cNvGrpSpPr/>
          <p:nvPr/>
        </p:nvGrpSpPr>
        <p:grpSpPr>
          <a:xfrm>
            <a:off x="3755839" y="3981593"/>
            <a:ext cx="340256" cy="279669"/>
            <a:chOff x="6234950" y="3255925"/>
            <a:chExt cx="483250" cy="397200"/>
          </a:xfrm>
        </p:grpSpPr>
        <p:sp>
          <p:nvSpPr>
            <p:cNvPr id="5630" name="Google Shape;5630;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6" name="Google Shape;5636;p63"/>
          <p:cNvGrpSpPr/>
          <p:nvPr/>
        </p:nvGrpSpPr>
        <p:grpSpPr>
          <a:xfrm>
            <a:off x="5051107" y="3125970"/>
            <a:ext cx="318042" cy="339253"/>
            <a:chOff x="914900" y="3806450"/>
            <a:chExt cx="451700" cy="481825"/>
          </a:xfrm>
        </p:grpSpPr>
        <p:sp>
          <p:nvSpPr>
            <p:cNvPr id="5637" name="Google Shape;5637;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2" name="Google Shape;5642;p63"/>
          <p:cNvGrpSpPr/>
          <p:nvPr/>
        </p:nvGrpSpPr>
        <p:grpSpPr>
          <a:xfrm>
            <a:off x="5470028" y="3125785"/>
            <a:ext cx="346347" cy="339623"/>
            <a:chOff x="1490050" y="3805975"/>
            <a:chExt cx="491900" cy="482350"/>
          </a:xfrm>
        </p:grpSpPr>
        <p:sp>
          <p:nvSpPr>
            <p:cNvPr id="5643" name="Google Shape;5643;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7" name="Google Shape;5647;p63"/>
          <p:cNvGrpSpPr/>
          <p:nvPr/>
        </p:nvGrpSpPr>
        <p:grpSpPr>
          <a:xfrm>
            <a:off x="5893896" y="3125970"/>
            <a:ext cx="311899" cy="339253"/>
            <a:chOff x="2104275" y="3806450"/>
            <a:chExt cx="442975" cy="481825"/>
          </a:xfrm>
        </p:grpSpPr>
        <p:sp>
          <p:nvSpPr>
            <p:cNvPr id="5648" name="Google Shape;5648;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63"/>
          <p:cNvGrpSpPr/>
          <p:nvPr/>
        </p:nvGrpSpPr>
        <p:grpSpPr>
          <a:xfrm>
            <a:off x="6317413" y="3125970"/>
            <a:ext cx="293416" cy="339253"/>
            <a:chOff x="2710875" y="3806450"/>
            <a:chExt cx="416725" cy="481825"/>
          </a:xfrm>
        </p:grpSpPr>
        <p:sp>
          <p:nvSpPr>
            <p:cNvPr id="5651" name="Google Shape;5651;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3" name="Google Shape;5653;p63"/>
          <p:cNvGrpSpPr/>
          <p:nvPr/>
        </p:nvGrpSpPr>
        <p:grpSpPr>
          <a:xfrm>
            <a:off x="6712457" y="3166412"/>
            <a:ext cx="339253" cy="258369"/>
            <a:chOff x="3271200" y="3863875"/>
            <a:chExt cx="481825" cy="366950"/>
          </a:xfrm>
        </p:grpSpPr>
        <p:sp>
          <p:nvSpPr>
            <p:cNvPr id="5654" name="Google Shape;5654;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63"/>
          <p:cNvGrpSpPr/>
          <p:nvPr/>
        </p:nvGrpSpPr>
        <p:grpSpPr>
          <a:xfrm>
            <a:off x="7147952" y="3126199"/>
            <a:ext cx="295528" cy="338795"/>
            <a:chOff x="3895050" y="3806775"/>
            <a:chExt cx="419725" cy="481175"/>
          </a:xfrm>
        </p:grpSpPr>
        <p:sp>
          <p:nvSpPr>
            <p:cNvPr id="5657" name="Google Shape;5657;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63"/>
          <p:cNvGrpSpPr/>
          <p:nvPr/>
        </p:nvGrpSpPr>
        <p:grpSpPr>
          <a:xfrm>
            <a:off x="7551234" y="3125979"/>
            <a:ext cx="336296" cy="339235"/>
            <a:chOff x="4464775" y="3806475"/>
            <a:chExt cx="477625" cy="481800"/>
          </a:xfrm>
        </p:grpSpPr>
        <p:sp>
          <p:nvSpPr>
            <p:cNvPr id="5660" name="Google Shape;5660;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63"/>
          <p:cNvGrpSpPr/>
          <p:nvPr/>
        </p:nvGrpSpPr>
        <p:grpSpPr>
          <a:xfrm>
            <a:off x="7974679" y="3125970"/>
            <a:ext cx="339253" cy="339253"/>
            <a:chOff x="5049725" y="3806450"/>
            <a:chExt cx="481825" cy="481825"/>
          </a:xfrm>
        </p:grpSpPr>
        <p:sp>
          <p:nvSpPr>
            <p:cNvPr id="5667" name="Google Shape;5667;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63"/>
          <p:cNvGrpSpPr/>
          <p:nvPr/>
        </p:nvGrpSpPr>
        <p:grpSpPr>
          <a:xfrm>
            <a:off x="1461983" y="3951798"/>
            <a:ext cx="339253" cy="339253"/>
            <a:chOff x="5651375" y="3806450"/>
            <a:chExt cx="481825" cy="481825"/>
          </a:xfrm>
        </p:grpSpPr>
        <p:sp>
          <p:nvSpPr>
            <p:cNvPr id="5671" name="Google Shape;5671;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63"/>
          <p:cNvGrpSpPr/>
          <p:nvPr/>
        </p:nvGrpSpPr>
        <p:grpSpPr>
          <a:xfrm>
            <a:off x="3360663" y="3953787"/>
            <a:ext cx="298503" cy="335275"/>
            <a:chOff x="6264300" y="3809300"/>
            <a:chExt cx="423950" cy="476175"/>
          </a:xfrm>
        </p:grpSpPr>
        <p:sp>
          <p:nvSpPr>
            <p:cNvPr id="5676" name="Google Shape;5676;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63"/>
          <p:cNvGrpSpPr/>
          <p:nvPr/>
        </p:nvGrpSpPr>
        <p:grpSpPr>
          <a:xfrm>
            <a:off x="5039841" y="3538881"/>
            <a:ext cx="340573" cy="339271"/>
            <a:chOff x="898875" y="4399275"/>
            <a:chExt cx="483700" cy="481850"/>
          </a:xfrm>
        </p:grpSpPr>
        <p:sp>
          <p:nvSpPr>
            <p:cNvPr id="5680" name="Google Shape;5680;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6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63"/>
          <p:cNvGrpSpPr/>
          <p:nvPr/>
        </p:nvGrpSpPr>
        <p:grpSpPr>
          <a:xfrm>
            <a:off x="5473575" y="3554133"/>
            <a:ext cx="339253" cy="308765"/>
            <a:chOff x="1492675" y="4420975"/>
            <a:chExt cx="481825" cy="438525"/>
          </a:xfrm>
        </p:grpSpPr>
        <p:sp>
          <p:nvSpPr>
            <p:cNvPr id="5689" name="Google Shape;5689;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63"/>
          <p:cNvGrpSpPr/>
          <p:nvPr/>
        </p:nvGrpSpPr>
        <p:grpSpPr>
          <a:xfrm>
            <a:off x="5878556" y="3539558"/>
            <a:ext cx="342580" cy="337915"/>
            <a:chOff x="2084100" y="4400250"/>
            <a:chExt cx="486550" cy="479925"/>
          </a:xfrm>
        </p:grpSpPr>
        <p:sp>
          <p:nvSpPr>
            <p:cNvPr id="5695" name="Google Shape;5695;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63"/>
          <p:cNvGrpSpPr/>
          <p:nvPr/>
        </p:nvGrpSpPr>
        <p:grpSpPr>
          <a:xfrm>
            <a:off x="6315036" y="3538907"/>
            <a:ext cx="298169" cy="339218"/>
            <a:chOff x="2707950" y="4399325"/>
            <a:chExt cx="423475" cy="481775"/>
          </a:xfrm>
        </p:grpSpPr>
        <p:sp>
          <p:nvSpPr>
            <p:cNvPr id="5702" name="Google Shape;570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63"/>
          <p:cNvGrpSpPr/>
          <p:nvPr/>
        </p:nvGrpSpPr>
        <p:grpSpPr>
          <a:xfrm>
            <a:off x="6744555" y="3538881"/>
            <a:ext cx="275057" cy="339271"/>
            <a:chOff x="3330525" y="4399275"/>
            <a:chExt cx="390650" cy="481850"/>
          </a:xfrm>
        </p:grpSpPr>
        <p:sp>
          <p:nvSpPr>
            <p:cNvPr id="5715" name="Google Shape;5715;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2" name="Google Shape;5722;p63"/>
          <p:cNvGrpSpPr/>
          <p:nvPr/>
        </p:nvGrpSpPr>
        <p:grpSpPr>
          <a:xfrm>
            <a:off x="7169084" y="3538890"/>
            <a:ext cx="253265" cy="339253"/>
            <a:chOff x="3938800" y="4399275"/>
            <a:chExt cx="359700" cy="481825"/>
          </a:xfrm>
        </p:grpSpPr>
        <p:sp>
          <p:nvSpPr>
            <p:cNvPr id="5723" name="Google Shape;5723;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8" name="Google Shape;5728;p63"/>
          <p:cNvGrpSpPr/>
          <p:nvPr/>
        </p:nvGrpSpPr>
        <p:grpSpPr>
          <a:xfrm>
            <a:off x="7639862" y="3538890"/>
            <a:ext cx="159039" cy="339253"/>
            <a:chOff x="4584850" y="4399275"/>
            <a:chExt cx="225875" cy="481825"/>
          </a:xfrm>
        </p:grpSpPr>
        <p:sp>
          <p:nvSpPr>
            <p:cNvPr id="5729" name="Google Shape;5729;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1" name="Google Shape;5731;p6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2" name="Google Shape;5732;p63"/>
          <p:cNvGrpSpPr/>
          <p:nvPr/>
        </p:nvGrpSpPr>
        <p:grpSpPr>
          <a:xfrm>
            <a:off x="1049680" y="3951795"/>
            <a:ext cx="339253" cy="339253"/>
            <a:chOff x="5642550" y="4399275"/>
            <a:chExt cx="481825" cy="481825"/>
          </a:xfrm>
        </p:grpSpPr>
        <p:sp>
          <p:nvSpPr>
            <p:cNvPr id="5733" name="Google Shape;5733;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5" name="Google Shape;5735;p63"/>
          <p:cNvGrpSpPr/>
          <p:nvPr/>
        </p:nvGrpSpPr>
        <p:grpSpPr>
          <a:xfrm>
            <a:off x="2859815" y="3963703"/>
            <a:ext cx="363316" cy="315437"/>
            <a:chOff x="6218300" y="4416175"/>
            <a:chExt cx="516000" cy="448000"/>
          </a:xfrm>
        </p:grpSpPr>
        <p:sp>
          <p:nvSpPr>
            <p:cNvPr id="5736" name="Google Shape;5736;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9" name="Google Shape;5739;p63"/>
          <p:cNvGrpSpPr/>
          <p:nvPr/>
        </p:nvGrpSpPr>
        <p:grpSpPr>
          <a:xfrm>
            <a:off x="5918879" y="3951792"/>
            <a:ext cx="339253" cy="339253"/>
            <a:chOff x="899850" y="4992125"/>
            <a:chExt cx="481825" cy="481825"/>
          </a:xfrm>
        </p:grpSpPr>
        <p:sp>
          <p:nvSpPr>
            <p:cNvPr id="5740" name="Google Shape;5740;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3" name="Google Shape;5743;p63"/>
          <p:cNvGrpSpPr/>
          <p:nvPr/>
        </p:nvGrpSpPr>
        <p:grpSpPr>
          <a:xfrm>
            <a:off x="5461708" y="3951792"/>
            <a:ext cx="339253" cy="339253"/>
            <a:chOff x="1492675" y="4992125"/>
            <a:chExt cx="481825" cy="481825"/>
          </a:xfrm>
        </p:grpSpPr>
        <p:sp>
          <p:nvSpPr>
            <p:cNvPr id="5744" name="Google Shape;5744;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6" name="Google Shape;5746;p63"/>
          <p:cNvGrpSpPr/>
          <p:nvPr/>
        </p:nvGrpSpPr>
        <p:grpSpPr>
          <a:xfrm>
            <a:off x="5004462" y="3951792"/>
            <a:ext cx="339253" cy="339253"/>
            <a:chOff x="2085525" y="4992125"/>
            <a:chExt cx="481825" cy="481825"/>
          </a:xfrm>
        </p:grpSpPr>
        <p:sp>
          <p:nvSpPr>
            <p:cNvPr id="5747" name="Google Shape;5747;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9" name="Google Shape;5749;p63"/>
          <p:cNvGrpSpPr/>
          <p:nvPr/>
        </p:nvGrpSpPr>
        <p:grpSpPr>
          <a:xfrm>
            <a:off x="6833221" y="3951792"/>
            <a:ext cx="339253" cy="339253"/>
            <a:chOff x="2678350" y="4992125"/>
            <a:chExt cx="481825" cy="481825"/>
          </a:xfrm>
        </p:grpSpPr>
        <p:sp>
          <p:nvSpPr>
            <p:cNvPr id="5750" name="Google Shape;5750;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3" name="Google Shape;5753;p63"/>
          <p:cNvGrpSpPr/>
          <p:nvPr/>
        </p:nvGrpSpPr>
        <p:grpSpPr>
          <a:xfrm>
            <a:off x="4628816" y="3951792"/>
            <a:ext cx="339253" cy="339253"/>
            <a:chOff x="3271200" y="4992125"/>
            <a:chExt cx="481825" cy="481825"/>
          </a:xfrm>
        </p:grpSpPr>
        <p:sp>
          <p:nvSpPr>
            <p:cNvPr id="5754" name="Google Shape;5754;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63"/>
          <p:cNvGrpSpPr/>
          <p:nvPr/>
        </p:nvGrpSpPr>
        <p:grpSpPr>
          <a:xfrm>
            <a:off x="7290263" y="3952822"/>
            <a:ext cx="339411" cy="337193"/>
            <a:chOff x="3863900" y="4993625"/>
            <a:chExt cx="482050" cy="478900"/>
          </a:xfrm>
        </p:grpSpPr>
        <p:sp>
          <p:nvSpPr>
            <p:cNvPr id="5758" name="Google Shape;5758;p6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6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6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6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63"/>
          <p:cNvGrpSpPr/>
          <p:nvPr/>
        </p:nvGrpSpPr>
        <p:grpSpPr>
          <a:xfrm>
            <a:off x="7747437" y="3952822"/>
            <a:ext cx="339411" cy="337193"/>
            <a:chOff x="4456725" y="4993625"/>
            <a:chExt cx="482050" cy="478900"/>
          </a:xfrm>
        </p:grpSpPr>
        <p:sp>
          <p:nvSpPr>
            <p:cNvPr id="5763" name="Google Shape;5763;p6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6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6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6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7" name="Google Shape;5767;p63"/>
          <p:cNvGrpSpPr/>
          <p:nvPr/>
        </p:nvGrpSpPr>
        <p:grpSpPr>
          <a:xfrm>
            <a:off x="6376030" y="3952813"/>
            <a:ext cx="339411" cy="337211"/>
            <a:chOff x="5049575" y="4993600"/>
            <a:chExt cx="482050" cy="478925"/>
          </a:xfrm>
        </p:grpSpPr>
        <p:sp>
          <p:nvSpPr>
            <p:cNvPr id="5768" name="Google Shape;5768;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72" name="Google Shape;5772;p6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73" name="Google Shape;5773;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77"/>
        <p:cNvGrpSpPr/>
        <p:nvPr/>
      </p:nvGrpSpPr>
      <p:grpSpPr>
        <a:xfrm>
          <a:off x="0" y="0"/>
          <a:ext cx="0" cy="0"/>
          <a:chOff x="0" y="0"/>
          <a:chExt cx="0" cy="0"/>
        </a:xfrm>
      </p:grpSpPr>
      <p:grpSp>
        <p:nvGrpSpPr>
          <p:cNvPr id="5778" name="Google Shape;5778;p64"/>
          <p:cNvGrpSpPr/>
          <p:nvPr/>
        </p:nvGrpSpPr>
        <p:grpSpPr>
          <a:xfrm>
            <a:off x="876361" y="1308054"/>
            <a:ext cx="322099" cy="370529"/>
            <a:chOff x="-42971725" y="3217825"/>
            <a:chExt cx="275675" cy="317125"/>
          </a:xfrm>
        </p:grpSpPr>
        <p:sp>
          <p:nvSpPr>
            <p:cNvPr id="5779" name="Google Shape;5779;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4"/>
          <p:cNvGrpSpPr/>
          <p:nvPr/>
        </p:nvGrpSpPr>
        <p:grpSpPr>
          <a:xfrm>
            <a:off x="848276" y="1776710"/>
            <a:ext cx="378270" cy="337551"/>
            <a:chOff x="-42996150" y="3612600"/>
            <a:chExt cx="323750" cy="288900"/>
          </a:xfrm>
        </p:grpSpPr>
        <p:sp>
          <p:nvSpPr>
            <p:cNvPr id="5783" name="Google Shape;5783;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4"/>
          <p:cNvGrpSpPr/>
          <p:nvPr/>
        </p:nvGrpSpPr>
        <p:grpSpPr>
          <a:xfrm>
            <a:off x="851036" y="2186080"/>
            <a:ext cx="372749" cy="370909"/>
            <a:chOff x="-42994575" y="3950300"/>
            <a:chExt cx="319025" cy="317450"/>
          </a:xfrm>
        </p:grpSpPr>
        <p:sp>
          <p:nvSpPr>
            <p:cNvPr id="5787" name="Google Shape;5787;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64"/>
          <p:cNvGrpSpPr/>
          <p:nvPr/>
        </p:nvGrpSpPr>
        <p:grpSpPr>
          <a:xfrm>
            <a:off x="3004431" y="1332912"/>
            <a:ext cx="371785" cy="370879"/>
            <a:chOff x="-41111350" y="3239100"/>
            <a:chExt cx="318200" cy="317425"/>
          </a:xfrm>
        </p:grpSpPr>
        <p:sp>
          <p:nvSpPr>
            <p:cNvPr id="5791" name="Google Shape;5791;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64"/>
          <p:cNvGrpSpPr/>
          <p:nvPr/>
        </p:nvGrpSpPr>
        <p:grpSpPr>
          <a:xfrm>
            <a:off x="3000751" y="1768444"/>
            <a:ext cx="379146" cy="370967"/>
            <a:chOff x="-41117650" y="3605525"/>
            <a:chExt cx="324500" cy="317500"/>
          </a:xfrm>
        </p:grpSpPr>
        <p:sp>
          <p:nvSpPr>
            <p:cNvPr id="5796" name="Google Shape;5796;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9" name="Google Shape;5799;p6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64"/>
          <p:cNvGrpSpPr/>
          <p:nvPr/>
        </p:nvGrpSpPr>
        <p:grpSpPr>
          <a:xfrm>
            <a:off x="1827005" y="2659967"/>
            <a:ext cx="216271" cy="371814"/>
            <a:chOff x="-39205300" y="3220175"/>
            <a:chExt cx="185100" cy="318225"/>
          </a:xfrm>
        </p:grpSpPr>
        <p:sp>
          <p:nvSpPr>
            <p:cNvPr id="5801" name="Google Shape;5801;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4"/>
          <p:cNvGrpSpPr/>
          <p:nvPr/>
        </p:nvGrpSpPr>
        <p:grpSpPr>
          <a:xfrm>
            <a:off x="1792533" y="3120038"/>
            <a:ext cx="300016" cy="369273"/>
            <a:chOff x="-39248625" y="3588600"/>
            <a:chExt cx="256775" cy="316050"/>
          </a:xfrm>
        </p:grpSpPr>
        <p:sp>
          <p:nvSpPr>
            <p:cNvPr id="5804" name="Google Shape;5804;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6" name="Google Shape;5806;p6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64"/>
          <p:cNvGrpSpPr/>
          <p:nvPr/>
        </p:nvGrpSpPr>
        <p:grpSpPr>
          <a:xfrm>
            <a:off x="1243246" y="1308054"/>
            <a:ext cx="429504" cy="370879"/>
            <a:chOff x="-42651700" y="3217825"/>
            <a:chExt cx="367600" cy="317425"/>
          </a:xfrm>
        </p:grpSpPr>
        <p:sp>
          <p:nvSpPr>
            <p:cNvPr id="5809" name="Google Shape;5809;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64"/>
          <p:cNvGrpSpPr/>
          <p:nvPr/>
        </p:nvGrpSpPr>
        <p:grpSpPr>
          <a:xfrm>
            <a:off x="1278678" y="1747704"/>
            <a:ext cx="358640" cy="363226"/>
            <a:chOff x="-42617300" y="3587775"/>
            <a:chExt cx="306950" cy="310875"/>
          </a:xfrm>
        </p:grpSpPr>
        <p:sp>
          <p:nvSpPr>
            <p:cNvPr id="5814" name="Google Shape;5814;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6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7" name="Google Shape;5817;p64"/>
          <p:cNvGrpSpPr/>
          <p:nvPr/>
        </p:nvGrpSpPr>
        <p:grpSpPr>
          <a:xfrm>
            <a:off x="3450506" y="1332445"/>
            <a:ext cx="376926" cy="370324"/>
            <a:chOff x="-40748275" y="3238700"/>
            <a:chExt cx="322600" cy="316950"/>
          </a:xfrm>
        </p:grpSpPr>
        <p:sp>
          <p:nvSpPr>
            <p:cNvPr id="5818" name="Google Shape;5818;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64"/>
          <p:cNvGrpSpPr/>
          <p:nvPr/>
        </p:nvGrpSpPr>
        <p:grpSpPr>
          <a:xfrm>
            <a:off x="3453062" y="1800429"/>
            <a:ext cx="371814" cy="338690"/>
            <a:chOff x="-40745125" y="3632900"/>
            <a:chExt cx="318225" cy="289875"/>
          </a:xfrm>
        </p:grpSpPr>
        <p:sp>
          <p:nvSpPr>
            <p:cNvPr id="5825" name="Google Shape;5825;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64"/>
          <p:cNvGrpSpPr/>
          <p:nvPr/>
        </p:nvGrpSpPr>
        <p:grpSpPr>
          <a:xfrm>
            <a:off x="3457209" y="2211639"/>
            <a:ext cx="363518" cy="370178"/>
            <a:chOff x="-40742750" y="3972175"/>
            <a:chExt cx="311125" cy="316825"/>
          </a:xfrm>
        </p:grpSpPr>
        <p:sp>
          <p:nvSpPr>
            <p:cNvPr id="5833" name="Google Shape;5833;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4"/>
          <p:cNvGrpSpPr/>
          <p:nvPr/>
        </p:nvGrpSpPr>
        <p:grpSpPr>
          <a:xfrm>
            <a:off x="2239871" y="2661807"/>
            <a:ext cx="266892" cy="369974"/>
            <a:chOff x="-38860325" y="3221750"/>
            <a:chExt cx="228425" cy="316650"/>
          </a:xfrm>
        </p:grpSpPr>
        <p:sp>
          <p:nvSpPr>
            <p:cNvPr id="5836" name="Google Shape;5836;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64"/>
          <p:cNvGrpSpPr/>
          <p:nvPr/>
        </p:nvGrpSpPr>
        <p:grpSpPr>
          <a:xfrm>
            <a:off x="2190678" y="3123864"/>
            <a:ext cx="380081" cy="367111"/>
            <a:chOff x="-38905225" y="3591875"/>
            <a:chExt cx="325300" cy="314200"/>
          </a:xfrm>
        </p:grpSpPr>
        <p:sp>
          <p:nvSpPr>
            <p:cNvPr id="5841" name="Google Shape;5841;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6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64"/>
          <p:cNvGrpSpPr/>
          <p:nvPr/>
        </p:nvGrpSpPr>
        <p:grpSpPr>
          <a:xfrm>
            <a:off x="3997427" y="3108944"/>
            <a:ext cx="290815" cy="369740"/>
            <a:chOff x="-37370925" y="3579105"/>
            <a:chExt cx="248900" cy="316450"/>
          </a:xfrm>
        </p:grpSpPr>
        <p:sp>
          <p:nvSpPr>
            <p:cNvPr id="5846" name="Google Shape;5846;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8" name="Google Shape;5848;p6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64"/>
          <p:cNvGrpSpPr/>
          <p:nvPr/>
        </p:nvGrpSpPr>
        <p:grpSpPr>
          <a:xfrm>
            <a:off x="1690803" y="2187015"/>
            <a:ext cx="371814" cy="369974"/>
            <a:chOff x="-42259725" y="3951100"/>
            <a:chExt cx="318225" cy="316650"/>
          </a:xfrm>
        </p:grpSpPr>
        <p:sp>
          <p:nvSpPr>
            <p:cNvPr id="5851" name="Google Shape;5851;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64"/>
          <p:cNvGrpSpPr/>
          <p:nvPr/>
        </p:nvGrpSpPr>
        <p:grpSpPr>
          <a:xfrm>
            <a:off x="3889164" y="1366036"/>
            <a:ext cx="370879" cy="337755"/>
            <a:chOff x="-40378075" y="3267450"/>
            <a:chExt cx="317425" cy="289075"/>
          </a:xfrm>
        </p:grpSpPr>
        <p:sp>
          <p:nvSpPr>
            <p:cNvPr id="5854" name="Google Shape;5854;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64"/>
          <p:cNvGrpSpPr/>
          <p:nvPr/>
        </p:nvGrpSpPr>
        <p:grpSpPr>
          <a:xfrm>
            <a:off x="3892830" y="1767304"/>
            <a:ext cx="363548" cy="369974"/>
            <a:chOff x="-40372575" y="3604550"/>
            <a:chExt cx="311150" cy="316650"/>
          </a:xfrm>
        </p:grpSpPr>
        <p:sp>
          <p:nvSpPr>
            <p:cNvPr id="5859" name="Google Shape;5859;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2" name="Google Shape;5862;p6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3" name="Google Shape;5863;p64"/>
          <p:cNvGrpSpPr/>
          <p:nvPr/>
        </p:nvGrpSpPr>
        <p:grpSpPr>
          <a:xfrm>
            <a:off x="2616780" y="2659967"/>
            <a:ext cx="399038" cy="372165"/>
            <a:chOff x="-38542250" y="3220175"/>
            <a:chExt cx="341525" cy="318525"/>
          </a:xfrm>
        </p:grpSpPr>
        <p:sp>
          <p:nvSpPr>
            <p:cNvPr id="5864" name="Google Shape;5864;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4"/>
          <p:cNvGrpSpPr/>
          <p:nvPr/>
        </p:nvGrpSpPr>
        <p:grpSpPr>
          <a:xfrm>
            <a:off x="2638712" y="3119337"/>
            <a:ext cx="369974" cy="369068"/>
            <a:chOff x="-38537400" y="3588000"/>
            <a:chExt cx="316650" cy="315875"/>
          </a:xfrm>
        </p:grpSpPr>
        <p:sp>
          <p:nvSpPr>
            <p:cNvPr id="5868" name="Google Shape;5868;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4"/>
          <p:cNvGrpSpPr/>
          <p:nvPr/>
        </p:nvGrpSpPr>
        <p:grpSpPr>
          <a:xfrm>
            <a:off x="2637792" y="3576866"/>
            <a:ext cx="371814" cy="369974"/>
            <a:chOff x="-38538975" y="3954250"/>
            <a:chExt cx="318225" cy="316650"/>
          </a:xfrm>
        </p:grpSpPr>
        <p:sp>
          <p:nvSpPr>
            <p:cNvPr id="5873" name="Google Shape;5873;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4"/>
          <p:cNvGrpSpPr/>
          <p:nvPr/>
        </p:nvGrpSpPr>
        <p:grpSpPr>
          <a:xfrm>
            <a:off x="3955104" y="3571793"/>
            <a:ext cx="375465" cy="371814"/>
            <a:chOff x="-37385100" y="3949908"/>
            <a:chExt cx="321350" cy="318225"/>
          </a:xfrm>
        </p:grpSpPr>
        <p:sp>
          <p:nvSpPr>
            <p:cNvPr id="5876" name="Google Shape;5876;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4"/>
          <p:cNvGrpSpPr/>
          <p:nvPr/>
        </p:nvGrpSpPr>
        <p:grpSpPr>
          <a:xfrm>
            <a:off x="2130763" y="1307353"/>
            <a:ext cx="370909" cy="370675"/>
            <a:chOff x="-41895050" y="3217225"/>
            <a:chExt cx="317450" cy="317250"/>
          </a:xfrm>
        </p:grpSpPr>
        <p:sp>
          <p:nvSpPr>
            <p:cNvPr id="5879" name="Google Shape;5879;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64"/>
          <p:cNvGrpSpPr/>
          <p:nvPr/>
        </p:nvGrpSpPr>
        <p:grpSpPr>
          <a:xfrm>
            <a:off x="2130310" y="1744287"/>
            <a:ext cx="371814" cy="369974"/>
            <a:chOff x="-41893475" y="3584850"/>
            <a:chExt cx="318225" cy="316650"/>
          </a:xfrm>
        </p:grpSpPr>
        <p:sp>
          <p:nvSpPr>
            <p:cNvPr id="5885" name="Google Shape;5885;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9" name="Google Shape;5889;p6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64"/>
          <p:cNvGrpSpPr/>
          <p:nvPr/>
        </p:nvGrpSpPr>
        <p:grpSpPr>
          <a:xfrm>
            <a:off x="900338" y="3139579"/>
            <a:ext cx="337522" cy="370909"/>
            <a:chOff x="-39998250" y="3605325"/>
            <a:chExt cx="288875" cy="317450"/>
          </a:xfrm>
        </p:grpSpPr>
        <p:sp>
          <p:nvSpPr>
            <p:cNvPr id="5892" name="Google Shape;5892;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4"/>
          <p:cNvGrpSpPr/>
          <p:nvPr/>
        </p:nvGrpSpPr>
        <p:grpSpPr>
          <a:xfrm>
            <a:off x="884112" y="3598043"/>
            <a:ext cx="369974" cy="369945"/>
            <a:chOff x="-40011050" y="3972375"/>
            <a:chExt cx="316650" cy="316625"/>
          </a:xfrm>
        </p:grpSpPr>
        <p:sp>
          <p:nvSpPr>
            <p:cNvPr id="5895" name="Google Shape;5895;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4"/>
          <p:cNvGrpSpPr/>
          <p:nvPr/>
        </p:nvGrpSpPr>
        <p:grpSpPr>
          <a:xfrm>
            <a:off x="3116043" y="2662742"/>
            <a:ext cx="266921" cy="369039"/>
            <a:chOff x="-38129425" y="3222550"/>
            <a:chExt cx="228450" cy="315850"/>
          </a:xfrm>
        </p:grpSpPr>
        <p:sp>
          <p:nvSpPr>
            <p:cNvPr id="5898" name="Google Shape;5898;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64"/>
          <p:cNvGrpSpPr/>
          <p:nvPr/>
        </p:nvGrpSpPr>
        <p:grpSpPr>
          <a:xfrm>
            <a:off x="3071012" y="3119337"/>
            <a:ext cx="371785" cy="369974"/>
            <a:chOff x="-38172725" y="3588000"/>
            <a:chExt cx="318200" cy="316650"/>
          </a:xfrm>
        </p:grpSpPr>
        <p:sp>
          <p:nvSpPr>
            <p:cNvPr id="5901" name="Google Shape;5901;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4"/>
          <p:cNvGrpSpPr/>
          <p:nvPr/>
        </p:nvGrpSpPr>
        <p:grpSpPr>
          <a:xfrm>
            <a:off x="3146914" y="3577772"/>
            <a:ext cx="219981" cy="369974"/>
            <a:chOff x="-38109725" y="3955025"/>
            <a:chExt cx="188275" cy="316650"/>
          </a:xfrm>
        </p:grpSpPr>
        <p:sp>
          <p:nvSpPr>
            <p:cNvPr id="5910" name="Google Shape;5910;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2" name="Google Shape;5912;p6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3" name="Google Shape;5913;p64"/>
          <p:cNvGrpSpPr/>
          <p:nvPr/>
        </p:nvGrpSpPr>
        <p:grpSpPr>
          <a:xfrm>
            <a:off x="2562313" y="1309193"/>
            <a:ext cx="373654" cy="369068"/>
            <a:chOff x="-41530375" y="3218800"/>
            <a:chExt cx="319800" cy="315875"/>
          </a:xfrm>
        </p:grpSpPr>
        <p:sp>
          <p:nvSpPr>
            <p:cNvPr id="5914" name="Google Shape;5914;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4"/>
          <p:cNvGrpSpPr/>
          <p:nvPr/>
        </p:nvGrpSpPr>
        <p:grpSpPr>
          <a:xfrm>
            <a:off x="2564607" y="1824351"/>
            <a:ext cx="369068" cy="289004"/>
            <a:chOff x="-41526450" y="3653375"/>
            <a:chExt cx="315875" cy="247350"/>
          </a:xfrm>
        </p:grpSpPr>
        <p:sp>
          <p:nvSpPr>
            <p:cNvPr id="5917" name="Google Shape;5917;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4"/>
          <p:cNvGrpSpPr/>
          <p:nvPr/>
        </p:nvGrpSpPr>
        <p:grpSpPr>
          <a:xfrm>
            <a:off x="2565994" y="2187015"/>
            <a:ext cx="366293" cy="369974"/>
            <a:chOff x="-41526450" y="3951100"/>
            <a:chExt cx="313500" cy="316650"/>
          </a:xfrm>
        </p:grpSpPr>
        <p:sp>
          <p:nvSpPr>
            <p:cNvPr id="5920" name="Google Shape;5920;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4"/>
          <p:cNvGrpSpPr/>
          <p:nvPr/>
        </p:nvGrpSpPr>
        <p:grpSpPr>
          <a:xfrm>
            <a:off x="1331249" y="2681144"/>
            <a:ext cx="339595" cy="371814"/>
            <a:chOff x="-39625900" y="3238300"/>
            <a:chExt cx="290650" cy="318225"/>
          </a:xfrm>
        </p:grpSpPr>
        <p:sp>
          <p:nvSpPr>
            <p:cNvPr id="5924" name="Google Shape;5924;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4"/>
          <p:cNvGrpSpPr/>
          <p:nvPr/>
        </p:nvGrpSpPr>
        <p:grpSpPr>
          <a:xfrm>
            <a:off x="1325300" y="3597605"/>
            <a:ext cx="366293" cy="370441"/>
            <a:chOff x="-39647175" y="3972000"/>
            <a:chExt cx="313500" cy="317050"/>
          </a:xfrm>
        </p:grpSpPr>
        <p:sp>
          <p:nvSpPr>
            <p:cNvPr id="5928" name="Google Shape;5928;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64"/>
          <p:cNvGrpSpPr/>
          <p:nvPr/>
        </p:nvGrpSpPr>
        <p:grpSpPr>
          <a:xfrm>
            <a:off x="3494427" y="2661603"/>
            <a:ext cx="375495" cy="370879"/>
            <a:chOff x="-37808850" y="3221575"/>
            <a:chExt cx="321375" cy="317425"/>
          </a:xfrm>
        </p:grpSpPr>
        <p:sp>
          <p:nvSpPr>
            <p:cNvPr id="5932" name="Google Shape;5932;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64"/>
          <p:cNvGrpSpPr/>
          <p:nvPr/>
        </p:nvGrpSpPr>
        <p:grpSpPr>
          <a:xfrm>
            <a:off x="3503201" y="3183634"/>
            <a:ext cx="372749" cy="241158"/>
            <a:chOff x="-37806500" y="3643030"/>
            <a:chExt cx="319025" cy="206400"/>
          </a:xfrm>
        </p:grpSpPr>
        <p:sp>
          <p:nvSpPr>
            <p:cNvPr id="5935" name="Google Shape;5935;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4"/>
          <p:cNvGrpSpPr/>
          <p:nvPr/>
        </p:nvGrpSpPr>
        <p:grpSpPr>
          <a:xfrm>
            <a:off x="3505508" y="3575931"/>
            <a:ext cx="368134" cy="371814"/>
            <a:chOff x="-37804925" y="3953450"/>
            <a:chExt cx="315075" cy="318225"/>
          </a:xfrm>
        </p:grpSpPr>
        <p:sp>
          <p:nvSpPr>
            <p:cNvPr id="5938" name="Google Shape;5938;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1" name="Google Shape;5941;p6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2" name="Google Shape;5942;p64"/>
          <p:cNvGrpSpPr/>
          <p:nvPr/>
        </p:nvGrpSpPr>
        <p:grpSpPr>
          <a:xfrm>
            <a:off x="4860977" y="1328538"/>
            <a:ext cx="355663" cy="308725"/>
            <a:chOff x="-28462125" y="3199700"/>
            <a:chExt cx="298550" cy="259150"/>
          </a:xfrm>
        </p:grpSpPr>
        <p:sp>
          <p:nvSpPr>
            <p:cNvPr id="5943" name="Google Shape;5943;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4"/>
          <p:cNvGrpSpPr/>
          <p:nvPr/>
        </p:nvGrpSpPr>
        <p:grpSpPr>
          <a:xfrm>
            <a:off x="4861930" y="1763228"/>
            <a:ext cx="353757" cy="352833"/>
            <a:chOff x="-28461325" y="3545475"/>
            <a:chExt cx="296950" cy="296175"/>
          </a:xfrm>
        </p:grpSpPr>
        <p:sp>
          <p:nvSpPr>
            <p:cNvPr id="5947" name="Google Shape;5947;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64"/>
          <p:cNvGrpSpPr/>
          <p:nvPr/>
        </p:nvGrpSpPr>
        <p:grpSpPr>
          <a:xfrm>
            <a:off x="4858162" y="2213272"/>
            <a:ext cx="361292" cy="352803"/>
            <a:chOff x="-28463700" y="3914875"/>
            <a:chExt cx="303275" cy="296150"/>
          </a:xfrm>
        </p:grpSpPr>
        <p:sp>
          <p:nvSpPr>
            <p:cNvPr id="5954" name="Google Shape;5954;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64"/>
          <p:cNvGrpSpPr/>
          <p:nvPr/>
        </p:nvGrpSpPr>
        <p:grpSpPr>
          <a:xfrm>
            <a:off x="7092947" y="1369355"/>
            <a:ext cx="351880" cy="227092"/>
            <a:chOff x="-26573400" y="3224125"/>
            <a:chExt cx="295375" cy="190625"/>
          </a:xfrm>
        </p:grpSpPr>
        <p:sp>
          <p:nvSpPr>
            <p:cNvPr id="5957" name="Google Shape;5957;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4"/>
          <p:cNvGrpSpPr/>
          <p:nvPr/>
        </p:nvGrpSpPr>
        <p:grpSpPr>
          <a:xfrm>
            <a:off x="7092947" y="1763690"/>
            <a:ext cx="351880" cy="351910"/>
            <a:chOff x="-26573400" y="3546250"/>
            <a:chExt cx="295375" cy="295400"/>
          </a:xfrm>
        </p:grpSpPr>
        <p:sp>
          <p:nvSpPr>
            <p:cNvPr id="5960" name="Google Shape;5960;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4"/>
          <p:cNvGrpSpPr/>
          <p:nvPr/>
        </p:nvGrpSpPr>
        <p:grpSpPr>
          <a:xfrm>
            <a:off x="7081228" y="2213599"/>
            <a:ext cx="375319" cy="352148"/>
            <a:chOff x="-26583625" y="3917025"/>
            <a:chExt cx="315050" cy="295600"/>
          </a:xfrm>
        </p:grpSpPr>
        <p:sp>
          <p:nvSpPr>
            <p:cNvPr id="5966" name="Google Shape;5966;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0" name="Google Shape;5970;p6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1" name="Google Shape;5971;p64"/>
          <p:cNvGrpSpPr/>
          <p:nvPr/>
        </p:nvGrpSpPr>
        <p:grpSpPr>
          <a:xfrm>
            <a:off x="5779742" y="3172629"/>
            <a:ext cx="289039" cy="352833"/>
            <a:chOff x="-24694925" y="3518700"/>
            <a:chExt cx="242625" cy="296175"/>
          </a:xfrm>
        </p:grpSpPr>
        <p:sp>
          <p:nvSpPr>
            <p:cNvPr id="5972" name="Google Shape;5972;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4"/>
          <p:cNvGrpSpPr/>
          <p:nvPr/>
        </p:nvGrpSpPr>
        <p:grpSpPr>
          <a:xfrm>
            <a:off x="5779280" y="3622657"/>
            <a:ext cx="289962" cy="352833"/>
            <a:chOff x="-24709100" y="3888875"/>
            <a:chExt cx="243400" cy="296175"/>
          </a:xfrm>
        </p:grpSpPr>
        <p:sp>
          <p:nvSpPr>
            <p:cNvPr id="5977" name="Google Shape;5977;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64"/>
          <p:cNvGrpSpPr/>
          <p:nvPr/>
        </p:nvGrpSpPr>
        <p:grpSpPr>
          <a:xfrm>
            <a:off x="7979280" y="2695320"/>
            <a:ext cx="356556" cy="349557"/>
            <a:chOff x="-22863675" y="3131775"/>
            <a:chExt cx="299300" cy="293425"/>
          </a:xfrm>
        </p:grpSpPr>
        <p:sp>
          <p:nvSpPr>
            <p:cNvPr id="5981" name="Google Shape;5981;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64"/>
          <p:cNvGrpSpPr/>
          <p:nvPr/>
        </p:nvGrpSpPr>
        <p:grpSpPr>
          <a:xfrm>
            <a:off x="5322144" y="1306499"/>
            <a:ext cx="310602" cy="352803"/>
            <a:chOff x="-28069875" y="3175300"/>
            <a:chExt cx="260725" cy="296150"/>
          </a:xfrm>
        </p:grpSpPr>
        <p:sp>
          <p:nvSpPr>
            <p:cNvPr id="5985" name="Google Shape;5985;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4" name="Google Shape;5994;p6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5" name="Google Shape;5995;p64"/>
          <p:cNvGrpSpPr/>
          <p:nvPr/>
        </p:nvGrpSpPr>
        <p:grpSpPr>
          <a:xfrm>
            <a:off x="5363423" y="2213733"/>
            <a:ext cx="228045" cy="351880"/>
            <a:chOff x="-28032075" y="3916450"/>
            <a:chExt cx="191425" cy="295375"/>
          </a:xfrm>
        </p:grpSpPr>
        <p:sp>
          <p:nvSpPr>
            <p:cNvPr id="5996" name="Google Shape;5996;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64"/>
          <p:cNvGrpSpPr/>
          <p:nvPr/>
        </p:nvGrpSpPr>
        <p:grpSpPr>
          <a:xfrm>
            <a:off x="7528769" y="1306484"/>
            <a:ext cx="352833" cy="352833"/>
            <a:chOff x="-26201650" y="3176075"/>
            <a:chExt cx="296175" cy="296175"/>
          </a:xfrm>
        </p:grpSpPr>
        <p:sp>
          <p:nvSpPr>
            <p:cNvPr id="6000" name="Google Shape;6000;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4"/>
          <p:cNvGrpSpPr/>
          <p:nvPr/>
        </p:nvGrpSpPr>
        <p:grpSpPr>
          <a:xfrm>
            <a:off x="7528293" y="1763705"/>
            <a:ext cx="353786" cy="351880"/>
            <a:chOff x="-26204800" y="3547050"/>
            <a:chExt cx="296975" cy="295375"/>
          </a:xfrm>
        </p:grpSpPr>
        <p:sp>
          <p:nvSpPr>
            <p:cNvPr id="6003" name="Google Shape;6003;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5" name="Google Shape;6005;p6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64"/>
          <p:cNvGrpSpPr/>
          <p:nvPr/>
        </p:nvGrpSpPr>
        <p:grpSpPr>
          <a:xfrm>
            <a:off x="6199548" y="2693683"/>
            <a:ext cx="345328" cy="352833"/>
            <a:chOff x="-24353875" y="3147725"/>
            <a:chExt cx="289875" cy="296175"/>
          </a:xfrm>
        </p:grpSpPr>
        <p:sp>
          <p:nvSpPr>
            <p:cNvPr id="6007" name="Google Shape;6007;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64"/>
          <p:cNvGrpSpPr/>
          <p:nvPr/>
        </p:nvGrpSpPr>
        <p:grpSpPr>
          <a:xfrm>
            <a:off x="6207530" y="3173090"/>
            <a:ext cx="329365" cy="351910"/>
            <a:chOff x="-24344425" y="3519475"/>
            <a:chExt cx="276475" cy="295400"/>
          </a:xfrm>
        </p:grpSpPr>
        <p:sp>
          <p:nvSpPr>
            <p:cNvPr id="6010" name="Google Shape;6010;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64"/>
          <p:cNvGrpSpPr/>
          <p:nvPr/>
        </p:nvGrpSpPr>
        <p:grpSpPr>
          <a:xfrm>
            <a:off x="6197210" y="3625010"/>
            <a:ext cx="350004" cy="348128"/>
            <a:chOff x="-24353075" y="3891250"/>
            <a:chExt cx="293800" cy="292225"/>
          </a:xfrm>
        </p:grpSpPr>
        <p:sp>
          <p:nvSpPr>
            <p:cNvPr id="6013" name="Google Shape;6013;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64"/>
          <p:cNvGrpSpPr/>
          <p:nvPr/>
        </p:nvGrpSpPr>
        <p:grpSpPr>
          <a:xfrm>
            <a:off x="7980681" y="3173313"/>
            <a:ext cx="353757" cy="351463"/>
            <a:chOff x="-22845575" y="3504075"/>
            <a:chExt cx="296950" cy="295025"/>
          </a:xfrm>
        </p:grpSpPr>
        <p:sp>
          <p:nvSpPr>
            <p:cNvPr id="6016" name="Google Shape;6016;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64"/>
          <p:cNvGrpSpPr/>
          <p:nvPr/>
        </p:nvGrpSpPr>
        <p:grpSpPr>
          <a:xfrm>
            <a:off x="5773862" y="1306961"/>
            <a:ext cx="299344" cy="351880"/>
            <a:chOff x="-27691025" y="3175300"/>
            <a:chExt cx="251275" cy="295375"/>
          </a:xfrm>
        </p:grpSpPr>
        <p:sp>
          <p:nvSpPr>
            <p:cNvPr id="6019" name="Google Shape;6019;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64"/>
          <p:cNvGrpSpPr/>
          <p:nvPr/>
        </p:nvGrpSpPr>
        <p:grpSpPr>
          <a:xfrm>
            <a:off x="5746179" y="1825637"/>
            <a:ext cx="354710" cy="228015"/>
            <a:chOff x="-27721750" y="3598250"/>
            <a:chExt cx="297750" cy="191400"/>
          </a:xfrm>
        </p:grpSpPr>
        <p:sp>
          <p:nvSpPr>
            <p:cNvPr id="6024" name="Google Shape;6024;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64"/>
          <p:cNvGrpSpPr/>
          <p:nvPr/>
        </p:nvGrpSpPr>
        <p:grpSpPr>
          <a:xfrm>
            <a:off x="5747579" y="2219183"/>
            <a:ext cx="351910" cy="340980"/>
            <a:chOff x="-27719400" y="3925600"/>
            <a:chExt cx="295400" cy="286225"/>
          </a:xfrm>
        </p:grpSpPr>
        <p:sp>
          <p:nvSpPr>
            <p:cNvPr id="6027" name="Google Shape;6027;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4"/>
          <p:cNvGrpSpPr/>
          <p:nvPr/>
        </p:nvGrpSpPr>
        <p:grpSpPr>
          <a:xfrm>
            <a:off x="7968851" y="1306023"/>
            <a:ext cx="353757" cy="353757"/>
            <a:chOff x="-25834600" y="3176875"/>
            <a:chExt cx="296950" cy="296950"/>
          </a:xfrm>
        </p:grpSpPr>
        <p:sp>
          <p:nvSpPr>
            <p:cNvPr id="6030" name="Google Shape;6030;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64"/>
          <p:cNvGrpSpPr/>
          <p:nvPr/>
        </p:nvGrpSpPr>
        <p:grpSpPr>
          <a:xfrm>
            <a:off x="7968851" y="1774024"/>
            <a:ext cx="353757" cy="331241"/>
            <a:chOff x="-25834600" y="3564375"/>
            <a:chExt cx="296950" cy="278050"/>
          </a:xfrm>
        </p:grpSpPr>
        <p:sp>
          <p:nvSpPr>
            <p:cNvPr id="6036" name="Google Shape;6036;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4"/>
          <p:cNvGrpSpPr/>
          <p:nvPr/>
        </p:nvGrpSpPr>
        <p:grpSpPr>
          <a:xfrm>
            <a:off x="7966974" y="2213376"/>
            <a:ext cx="357509" cy="352595"/>
            <a:chOff x="-25834600" y="3915850"/>
            <a:chExt cx="300100" cy="295975"/>
          </a:xfrm>
        </p:grpSpPr>
        <p:sp>
          <p:nvSpPr>
            <p:cNvPr id="6045" name="Google Shape;6045;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64"/>
          <p:cNvGrpSpPr/>
          <p:nvPr/>
        </p:nvGrpSpPr>
        <p:grpSpPr>
          <a:xfrm>
            <a:off x="6702402" y="2694606"/>
            <a:ext cx="228968" cy="350987"/>
            <a:chOff x="-23930925" y="3149300"/>
            <a:chExt cx="192200" cy="294625"/>
          </a:xfrm>
        </p:grpSpPr>
        <p:sp>
          <p:nvSpPr>
            <p:cNvPr id="6049" name="Google Shape;6049;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64"/>
          <p:cNvGrpSpPr/>
          <p:nvPr/>
        </p:nvGrpSpPr>
        <p:grpSpPr>
          <a:xfrm>
            <a:off x="6659232" y="3173090"/>
            <a:ext cx="315307" cy="351910"/>
            <a:chOff x="-23962425" y="3519475"/>
            <a:chExt cx="264675" cy="295400"/>
          </a:xfrm>
        </p:grpSpPr>
        <p:sp>
          <p:nvSpPr>
            <p:cNvPr id="6054" name="Google Shape;6054;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6" name="Google Shape;6056;p6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7" name="Google Shape;6057;p64"/>
          <p:cNvGrpSpPr/>
          <p:nvPr/>
        </p:nvGrpSpPr>
        <p:grpSpPr>
          <a:xfrm>
            <a:off x="8037908" y="3623134"/>
            <a:ext cx="239302" cy="351880"/>
            <a:chOff x="-22788075" y="3904625"/>
            <a:chExt cx="200875" cy="295375"/>
          </a:xfrm>
        </p:grpSpPr>
        <p:sp>
          <p:nvSpPr>
            <p:cNvPr id="6058" name="Google Shape;6058;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4"/>
          <p:cNvGrpSpPr/>
          <p:nvPr/>
        </p:nvGrpSpPr>
        <p:grpSpPr>
          <a:xfrm>
            <a:off x="6193206" y="1306499"/>
            <a:ext cx="354710" cy="352803"/>
            <a:chOff x="-27351575" y="3175300"/>
            <a:chExt cx="297750" cy="296150"/>
          </a:xfrm>
        </p:grpSpPr>
        <p:sp>
          <p:nvSpPr>
            <p:cNvPr id="6063" name="Google Shape;6063;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4"/>
          <p:cNvGrpSpPr/>
          <p:nvPr/>
        </p:nvGrpSpPr>
        <p:grpSpPr>
          <a:xfrm>
            <a:off x="6235914" y="1763109"/>
            <a:ext cx="269293" cy="353072"/>
            <a:chOff x="-27313750" y="3545275"/>
            <a:chExt cx="226050" cy="296375"/>
          </a:xfrm>
        </p:grpSpPr>
        <p:sp>
          <p:nvSpPr>
            <p:cNvPr id="6068" name="Google Shape;6068;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64"/>
          <p:cNvGrpSpPr/>
          <p:nvPr/>
        </p:nvGrpSpPr>
        <p:grpSpPr>
          <a:xfrm>
            <a:off x="6193206" y="2211380"/>
            <a:ext cx="354710" cy="356586"/>
            <a:chOff x="-27351575" y="3915650"/>
            <a:chExt cx="297750" cy="299325"/>
          </a:xfrm>
        </p:grpSpPr>
        <p:sp>
          <p:nvSpPr>
            <p:cNvPr id="6072" name="Google Shape;6072;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4"/>
          <p:cNvGrpSpPr/>
          <p:nvPr/>
        </p:nvGrpSpPr>
        <p:grpSpPr>
          <a:xfrm>
            <a:off x="4880696" y="2693579"/>
            <a:ext cx="319060" cy="353042"/>
            <a:chOff x="-25445525" y="3175900"/>
            <a:chExt cx="267825" cy="296350"/>
          </a:xfrm>
        </p:grpSpPr>
        <p:sp>
          <p:nvSpPr>
            <p:cNvPr id="6075" name="Google Shape;6075;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4"/>
          <p:cNvGrpSpPr/>
          <p:nvPr/>
        </p:nvGrpSpPr>
        <p:grpSpPr>
          <a:xfrm>
            <a:off x="4862410" y="3183902"/>
            <a:ext cx="355633" cy="330288"/>
            <a:chOff x="-25465200" y="3565175"/>
            <a:chExt cx="298525" cy="277250"/>
          </a:xfrm>
        </p:grpSpPr>
        <p:sp>
          <p:nvSpPr>
            <p:cNvPr id="6079" name="Google Shape;6079;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4"/>
          <p:cNvGrpSpPr/>
          <p:nvPr/>
        </p:nvGrpSpPr>
        <p:grpSpPr>
          <a:xfrm>
            <a:off x="4861948" y="3623432"/>
            <a:ext cx="356556" cy="351285"/>
            <a:chOff x="-25465200" y="3916150"/>
            <a:chExt cx="299300" cy="294875"/>
          </a:xfrm>
        </p:grpSpPr>
        <p:sp>
          <p:nvSpPr>
            <p:cNvPr id="6082" name="Google Shape;6082;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4"/>
          <p:cNvGrpSpPr/>
          <p:nvPr/>
        </p:nvGrpSpPr>
        <p:grpSpPr>
          <a:xfrm>
            <a:off x="7089388" y="2693698"/>
            <a:ext cx="351880" cy="352803"/>
            <a:chOff x="-23615075" y="3148525"/>
            <a:chExt cx="295375" cy="296150"/>
          </a:xfrm>
        </p:grpSpPr>
        <p:sp>
          <p:nvSpPr>
            <p:cNvPr id="6085" name="Google Shape;6085;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9" name="Google Shape;6089;p6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0" name="Google Shape;6090;p64"/>
          <p:cNvGrpSpPr/>
          <p:nvPr/>
        </p:nvGrpSpPr>
        <p:grpSpPr>
          <a:xfrm>
            <a:off x="7088911" y="3632977"/>
            <a:ext cx="352833" cy="332194"/>
            <a:chOff x="-23615075" y="3906200"/>
            <a:chExt cx="296175" cy="278850"/>
          </a:xfrm>
        </p:grpSpPr>
        <p:sp>
          <p:nvSpPr>
            <p:cNvPr id="6091" name="Google Shape;6091;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4" name="Google Shape;6094;p6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5" name="Google Shape;6095;p64"/>
          <p:cNvGrpSpPr/>
          <p:nvPr/>
        </p:nvGrpSpPr>
        <p:grpSpPr>
          <a:xfrm>
            <a:off x="6637880" y="1306618"/>
            <a:ext cx="353757" cy="352565"/>
            <a:chOff x="-26980600" y="3175500"/>
            <a:chExt cx="296950" cy="295950"/>
          </a:xfrm>
        </p:grpSpPr>
        <p:sp>
          <p:nvSpPr>
            <p:cNvPr id="6096" name="Google Shape;6096;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9" name="Google Shape;6099;p6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0" name="Google Shape;6100;p64"/>
          <p:cNvGrpSpPr/>
          <p:nvPr/>
        </p:nvGrpSpPr>
        <p:grpSpPr>
          <a:xfrm>
            <a:off x="6638357" y="2245154"/>
            <a:ext cx="352803" cy="289039"/>
            <a:chOff x="-26981375" y="3951875"/>
            <a:chExt cx="296150" cy="242625"/>
          </a:xfrm>
        </p:grpSpPr>
        <p:sp>
          <p:nvSpPr>
            <p:cNvPr id="6101" name="Google Shape;6101;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64"/>
          <p:cNvGrpSpPr/>
          <p:nvPr/>
        </p:nvGrpSpPr>
        <p:grpSpPr>
          <a:xfrm>
            <a:off x="5303399" y="2692745"/>
            <a:ext cx="351910" cy="354710"/>
            <a:chOff x="-25094250" y="3176075"/>
            <a:chExt cx="295400" cy="297750"/>
          </a:xfrm>
        </p:grpSpPr>
        <p:sp>
          <p:nvSpPr>
            <p:cNvPr id="6105" name="Google Shape;6105;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4"/>
          <p:cNvGrpSpPr/>
          <p:nvPr/>
        </p:nvGrpSpPr>
        <p:grpSpPr>
          <a:xfrm>
            <a:off x="5303399" y="3173106"/>
            <a:ext cx="351910" cy="351880"/>
            <a:chOff x="-25094250" y="3547050"/>
            <a:chExt cx="295400" cy="295375"/>
          </a:xfrm>
        </p:grpSpPr>
        <p:sp>
          <p:nvSpPr>
            <p:cNvPr id="6109" name="Google Shape;6109;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4" name="Google Shape;6114;p6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5" name="Google Shape;6115;p64"/>
          <p:cNvGrpSpPr/>
          <p:nvPr/>
        </p:nvGrpSpPr>
        <p:grpSpPr>
          <a:xfrm>
            <a:off x="7535476" y="2693698"/>
            <a:ext cx="352803" cy="352803"/>
            <a:chOff x="-23245675" y="3148525"/>
            <a:chExt cx="296150" cy="296150"/>
          </a:xfrm>
        </p:grpSpPr>
        <p:sp>
          <p:nvSpPr>
            <p:cNvPr id="6116" name="Google Shape;6116;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9" name="Google Shape;6119;p6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0" name="Google Shape;6120;p64"/>
          <p:cNvGrpSpPr/>
          <p:nvPr/>
        </p:nvGrpSpPr>
        <p:grpSpPr>
          <a:xfrm>
            <a:off x="7535938" y="3622672"/>
            <a:ext cx="351880" cy="352803"/>
            <a:chOff x="-23244900" y="3888100"/>
            <a:chExt cx="295375" cy="296150"/>
          </a:xfrm>
        </p:grpSpPr>
        <p:sp>
          <p:nvSpPr>
            <p:cNvPr id="6121" name="Google Shape;6121;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2" name="Google Shape;6132;p6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34" name="Google Shape;6134;p6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38"/>
        <p:cNvGrpSpPr/>
        <p:nvPr/>
      </p:nvGrpSpPr>
      <p:grpSpPr>
        <a:xfrm>
          <a:off x="0" y="0"/>
          <a:ext cx="0" cy="0"/>
          <a:chOff x="0" y="0"/>
          <a:chExt cx="0" cy="0"/>
        </a:xfrm>
      </p:grpSpPr>
      <p:sp>
        <p:nvSpPr>
          <p:cNvPr id="6139" name="Google Shape;6139;p6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0" name="Google Shape;6140;p65"/>
          <p:cNvGrpSpPr/>
          <p:nvPr/>
        </p:nvGrpSpPr>
        <p:grpSpPr>
          <a:xfrm>
            <a:off x="850004" y="1823018"/>
            <a:ext cx="367261" cy="367261"/>
            <a:chOff x="-65145700" y="3727425"/>
            <a:chExt cx="317425" cy="317425"/>
          </a:xfrm>
        </p:grpSpPr>
        <p:sp>
          <p:nvSpPr>
            <p:cNvPr id="6141" name="Google Shape;6141;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5"/>
          <p:cNvGrpSpPr/>
          <p:nvPr/>
        </p:nvGrpSpPr>
        <p:grpSpPr>
          <a:xfrm>
            <a:off x="853201" y="2251933"/>
            <a:ext cx="360868" cy="367261"/>
            <a:chOff x="-65144125" y="4094450"/>
            <a:chExt cx="311900" cy="317425"/>
          </a:xfrm>
        </p:grpSpPr>
        <p:sp>
          <p:nvSpPr>
            <p:cNvPr id="6144" name="Google Shape;6144;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7" name="Google Shape;6147;p6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8" name="Google Shape;6148;p65"/>
          <p:cNvGrpSpPr/>
          <p:nvPr/>
        </p:nvGrpSpPr>
        <p:grpSpPr>
          <a:xfrm>
            <a:off x="3056770" y="1822628"/>
            <a:ext cx="370645" cy="368042"/>
            <a:chOff x="-63250675" y="3744075"/>
            <a:chExt cx="320350" cy="318100"/>
          </a:xfrm>
        </p:grpSpPr>
        <p:sp>
          <p:nvSpPr>
            <p:cNvPr id="6149" name="Google Shape;6149;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65"/>
          <p:cNvGrpSpPr/>
          <p:nvPr/>
        </p:nvGrpSpPr>
        <p:grpSpPr>
          <a:xfrm>
            <a:off x="3058462" y="2251933"/>
            <a:ext cx="367261" cy="367261"/>
            <a:chOff x="-63250675" y="4110200"/>
            <a:chExt cx="317425" cy="317425"/>
          </a:xfrm>
        </p:grpSpPr>
        <p:sp>
          <p:nvSpPr>
            <p:cNvPr id="6153" name="Google Shape;6153;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5"/>
          <p:cNvGrpSpPr/>
          <p:nvPr/>
        </p:nvGrpSpPr>
        <p:grpSpPr>
          <a:xfrm>
            <a:off x="1737509" y="2749028"/>
            <a:ext cx="359075" cy="358844"/>
            <a:chOff x="-61351725" y="3372400"/>
            <a:chExt cx="310350" cy="310150"/>
          </a:xfrm>
        </p:grpSpPr>
        <p:sp>
          <p:nvSpPr>
            <p:cNvPr id="6163" name="Google Shape;6163;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5"/>
          <p:cNvGrpSpPr/>
          <p:nvPr/>
        </p:nvGrpSpPr>
        <p:grpSpPr>
          <a:xfrm>
            <a:off x="1733864" y="3212084"/>
            <a:ext cx="366364" cy="333534"/>
            <a:chOff x="-61354875" y="3751050"/>
            <a:chExt cx="316650" cy="288275"/>
          </a:xfrm>
        </p:grpSpPr>
        <p:sp>
          <p:nvSpPr>
            <p:cNvPr id="6167" name="Google Shape;6167;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5"/>
          <p:cNvGrpSpPr/>
          <p:nvPr/>
        </p:nvGrpSpPr>
        <p:grpSpPr>
          <a:xfrm>
            <a:off x="1733864" y="3653724"/>
            <a:ext cx="366364" cy="367290"/>
            <a:chOff x="-61354875" y="4101525"/>
            <a:chExt cx="316650" cy="317450"/>
          </a:xfrm>
        </p:grpSpPr>
        <p:sp>
          <p:nvSpPr>
            <p:cNvPr id="6171" name="Google Shape;6171;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65"/>
          <p:cNvGrpSpPr/>
          <p:nvPr/>
        </p:nvGrpSpPr>
        <p:grpSpPr>
          <a:xfrm>
            <a:off x="3950299" y="2745600"/>
            <a:ext cx="368157" cy="365699"/>
            <a:chOff x="-59470075" y="3308975"/>
            <a:chExt cx="318200" cy="316075"/>
          </a:xfrm>
        </p:grpSpPr>
        <p:sp>
          <p:nvSpPr>
            <p:cNvPr id="6174" name="Google Shape;6174;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5"/>
          <p:cNvGrpSpPr/>
          <p:nvPr/>
        </p:nvGrpSpPr>
        <p:grpSpPr>
          <a:xfrm>
            <a:off x="1295729" y="1381305"/>
            <a:ext cx="367261" cy="364686"/>
            <a:chOff x="-64781025" y="3361050"/>
            <a:chExt cx="317425" cy="315200"/>
          </a:xfrm>
        </p:grpSpPr>
        <p:sp>
          <p:nvSpPr>
            <p:cNvPr id="6184" name="Google Shape;6184;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8" name="Google Shape;6188;p6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65"/>
          <p:cNvGrpSpPr/>
          <p:nvPr/>
        </p:nvGrpSpPr>
        <p:grpSpPr>
          <a:xfrm>
            <a:off x="3500129" y="1822744"/>
            <a:ext cx="382765" cy="367810"/>
            <a:chOff x="-62890750" y="3747425"/>
            <a:chExt cx="330825" cy="317900"/>
          </a:xfrm>
        </p:grpSpPr>
        <p:sp>
          <p:nvSpPr>
            <p:cNvPr id="6192" name="Google Shape;6192;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5"/>
          <p:cNvGrpSpPr/>
          <p:nvPr/>
        </p:nvGrpSpPr>
        <p:grpSpPr>
          <a:xfrm>
            <a:off x="3507881" y="2252381"/>
            <a:ext cx="367261" cy="366364"/>
            <a:chOff x="-62884425" y="4111775"/>
            <a:chExt cx="317425" cy="316650"/>
          </a:xfrm>
        </p:grpSpPr>
        <p:sp>
          <p:nvSpPr>
            <p:cNvPr id="6207" name="Google Shape;6207;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5"/>
          <p:cNvGrpSpPr/>
          <p:nvPr/>
        </p:nvGrpSpPr>
        <p:grpSpPr>
          <a:xfrm>
            <a:off x="2180515" y="2748450"/>
            <a:ext cx="365438" cy="360001"/>
            <a:chOff x="-60991775" y="3376900"/>
            <a:chExt cx="315850" cy="311150"/>
          </a:xfrm>
        </p:grpSpPr>
        <p:sp>
          <p:nvSpPr>
            <p:cNvPr id="6210" name="Google Shape;6210;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5"/>
          <p:cNvGrpSpPr/>
          <p:nvPr/>
        </p:nvGrpSpPr>
        <p:grpSpPr>
          <a:xfrm>
            <a:off x="2180052" y="3199314"/>
            <a:ext cx="366364" cy="359075"/>
            <a:chOff x="-60988625" y="3740800"/>
            <a:chExt cx="316650" cy="310350"/>
          </a:xfrm>
        </p:grpSpPr>
        <p:sp>
          <p:nvSpPr>
            <p:cNvPr id="6214" name="Google Shape;6214;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5"/>
          <p:cNvGrpSpPr/>
          <p:nvPr/>
        </p:nvGrpSpPr>
        <p:grpSpPr>
          <a:xfrm>
            <a:off x="2180052" y="3654765"/>
            <a:ext cx="366364" cy="365207"/>
            <a:chOff x="-60987850" y="4100950"/>
            <a:chExt cx="316650" cy="315650"/>
          </a:xfrm>
        </p:grpSpPr>
        <p:sp>
          <p:nvSpPr>
            <p:cNvPr id="6218" name="Google Shape;6218;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5"/>
          <p:cNvGrpSpPr/>
          <p:nvPr/>
        </p:nvGrpSpPr>
        <p:grpSpPr>
          <a:xfrm>
            <a:off x="3949836" y="3200225"/>
            <a:ext cx="369083" cy="357253"/>
            <a:chOff x="-59447250" y="3706150"/>
            <a:chExt cx="319000" cy="308775"/>
          </a:xfrm>
        </p:grpSpPr>
        <p:sp>
          <p:nvSpPr>
            <p:cNvPr id="6224" name="Google Shape;6224;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65"/>
          <p:cNvGrpSpPr/>
          <p:nvPr/>
        </p:nvGrpSpPr>
        <p:grpSpPr>
          <a:xfrm>
            <a:off x="1738564" y="1381536"/>
            <a:ext cx="368186" cy="364224"/>
            <a:chOff x="-64406125" y="3362225"/>
            <a:chExt cx="318225" cy="314800"/>
          </a:xfrm>
        </p:grpSpPr>
        <p:sp>
          <p:nvSpPr>
            <p:cNvPr id="6229" name="Google Shape;6229;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6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65"/>
          <p:cNvGrpSpPr/>
          <p:nvPr/>
        </p:nvGrpSpPr>
        <p:grpSpPr>
          <a:xfrm>
            <a:off x="1739027" y="2252381"/>
            <a:ext cx="367261" cy="366364"/>
            <a:chOff x="-64410850" y="4094450"/>
            <a:chExt cx="317425" cy="316650"/>
          </a:xfrm>
        </p:grpSpPr>
        <p:sp>
          <p:nvSpPr>
            <p:cNvPr id="6233" name="Google Shape;6233;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6" name="Google Shape;6236;p6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7" name="Google Shape;6237;p65"/>
          <p:cNvGrpSpPr/>
          <p:nvPr/>
        </p:nvGrpSpPr>
        <p:grpSpPr>
          <a:xfrm>
            <a:off x="3960575" y="1822454"/>
            <a:ext cx="365467" cy="368389"/>
            <a:chOff x="-62516625" y="3743175"/>
            <a:chExt cx="315875" cy="318400"/>
          </a:xfrm>
        </p:grpSpPr>
        <p:sp>
          <p:nvSpPr>
            <p:cNvPr id="6238" name="Google Shape;6238;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5"/>
          <p:cNvGrpSpPr/>
          <p:nvPr/>
        </p:nvGrpSpPr>
        <p:grpSpPr>
          <a:xfrm>
            <a:off x="3967415" y="2272426"/>
            <a:ext cx="351786" cy="326274"/>
            <a:chOff x="-62511900" y="4129100"/>
            <a:chExt cx="304050" cy="282000"/>
          </a:xfrm>
        </p:grpSpPr>
        <p:sp>
          <p:nvSpPr>
            <p:cNvPr id="6241" name="Google Shape;6241;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65"/>
          <p:cNvGrpSpPr/>
          <p:nvPr/>
        </p:nvGrpSpPr>
        <p:grpSpPr>
          <a:xfrm>
            <a:off x="2645537" y="2744820"/>
            <a:ext cx="310770" cy="367261"/>
            <a:chOff x="-60597975" y="3367475"/>
            <a:chExt cx="268600" cy="317425"/>
          </a:xfrm>
        </p:grpSpPr>
        <p:sp>
          <p:nvSpPr>
            <p:cNvPr id="6247" name="Google Shape;6247;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6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3" name="Google Shape;6253;p65"/>
          <p:cNvGrpSpPr/>
          <p:nvPr/>
        </p:nvGrpSpPr>
        <p:grpSpPr>
          <a:xfrm>
            <a:off x="2617740" y="3706136"/>
            <a:ext cx="366364" cy="262465"/>
            <a:chOff x="-60621600" y="4145650"/>
            <a:chExt cx="316650" cy="226850"/>
          </a:xfrm>
        </p:grpSpPr>
        <p:sp>
          <p:nvSpPr>
            <p:cNvPr id="6254" name="Google Shape;6254;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5"/>
          <p:cNvGrpSpPr/>
          <p:nvPr/>
        </p:nvGrpSpPr>
        <p:grpSpPr>
          <a:xfrm>
            <a:off x="3954392" y="3654635"/>
            <a:ext cx="359972" cy="365467"/>
            <a:chOff x="-59400775" y="4084200"/>
            <a:chExt cx="311125" cy="315875"/>
          </a:xfrm>
        </p:grpSpPr>
        <p:sp>
          <p:nvSpPr>
            <p:cNvPr id="6258" name="Google Shape;6258;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65"/>
          <p:cNvGrpSpPr/>
          <p:nvPr/>
        </p:nvGrpSpPr>
        <p:grpSpPr>
          <a:xfrm>
            <a:off x="2178486" y="1380466"/>
            <a:ext cx="365438" cy="366364"/>
            <a:chOff x="-64044600" y="3360375"/>
            <a:chExt cx="315850" cy="316650"/>
          </a:xfrm>
        </p:grpSpPr>
        <p:sp>
          <p:nvSpPr>
            <p:cNvPr id="6265" name="Google Shape;6265;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5"/>
          <p:cNvGrpSpPr/>
          <p:nvPr/>
        </p:nvGrpSpPr>
        <p:grpSpPr>
          <a:xfrm>
            <a:off x="2204909" y="1823018"/>
            <a:ext cx="312592" cy="367261"/>
            <a:chOff x="-64022550" y="3727425"/>
            <a:chExt cx="270175" cy="317425"/>
          </a:xfrm>
        </p:grpSpPr>
        <p:sp>
          <p:nvSpPr>
            <p:cNvPr id="6269" name="Google Shape;6269;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5"/>
          <p:cNvGrpSpPr/>
          <p:nvPr/>
        </p:nvGrpSpPr>
        <p:grpSpPr>
          <a:xfrm>
            <a:off x="2229047" y="2251918"/>
            <a:ext cx="264317" cy="367290"/>
            <a:chOff x="-64001300" y="4093650"/>
            <a:chExt cx="228450" cy="317450"/>
          </a:xfrm>
        </p:grpSpPr>
        <p:sp>
          <p:nvSpPr>
            <p:cNvPr id="6273" name="Google Shape;6273;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5"/>
          <p:cNvGrpSpPr/>
          <p:nvPr/>
        </p:nvGrpSpPr>
        <p:grpSpPr>
          <a:xfrm>
            <a:off x="848051" y="2745210"/>
            <a:ext cx="359972" cy="366480"/>
            <a:chOff x="-62148800" y="3377700"/>
            <a:chExt cx="311125" cy="316750"/>
          </a:xfrm>
        </p:grpSpPr>
        <p:sp>
          <p:nvSpPr>
            <p:cNvPr id="6278" name="Google Shape;6278;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65"/>
          <p:cNvGrpSpPr/>
          <p:nvPr/>
        </p:nvGrpSpPr>
        <p:grpSpPr>
          <a:xfrm>
            <a:off x="843958" y="3195207"/>
            <a:ext cx="368157" cy="367290"/>
            <a:chOff x="-62154300" y="3743950"/>
            <a:chExt cx="318200" cy="317450"/>
          </a:xfrm>
        </p:grpSpPr>
        <p:sp>
          <p:nvSpPr>
            <p:cNvPr id="6281" name="Google Shape;6281;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65"/>
          <p:cNvGrpSpPr/>
          <p:nvPr/>
        </p:nvGrpSpPr>
        <p:grpSpPr>
          <a:xfrm>
            <a:off x="843944" y="3654187"/>
            <a:ext cx="368186" cy="366364"/>
            <a:chOff x="-62151950" y="4111775"/>
            <a:chExt cx="318225" cy="316650"/>
          </a:xfrm>
        </p:grpSpPr>
        <p:sp>
          <p:nvSpPr>
            <p:cNvPr id="6284" name="Google Shape;6284;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65"/>
          <p:cNvGrpSpPr/>
          <p:nvPr/>
        </p:nvGrpSpPr>
        <p:grpSpPr>
          <a:xfrm>
            <a:off x="3062568" y="2744733"/>
            <a:ext cx="368157" cy="367434"/>
            <a:chOff x="-60254550" y="3367325"/>
            <a:chExt cx="318200" cy="317575"/>
          </a:xfrm>
        </p:grpSpPr>
        <p:sp>
          <p:nvSpPr>
            <p:cNvPr id="6289" name="Google Shape;6289;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5"/>
          <p:cNvGrpSpPr/>
          <p:nvPr/>
        </p:nvGrpSpPr>
        <p:grpSpPr>
          <a:xfrm>
            <a:off x="3063465" y="3195727"/>
            <a:ext cx="366364" cy="366248"/>
            <a:chOff x="-60255350" y="3733825"/>
            <a:chExt cx="316650" cy="316550"/>
          </a:xfrm>
        </p:grpSpPr>
        <p:sp>
          <p:nvSpPr>
            <p:cNvPr id="6294" name="Google Shape;6294;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65"/>
          <p:cNvGrpSpPr/>
          <p:nvPr/>
        </p:nvGrpSpPr>
        <p:grpSpPr>
          <a:xfrm>
            <a:off x="3091262" y="3654635"/>
            <a:ext cx="310770" cy="365467"/>
            <a:chOff x="-60232500" y="4101525"/>
            <a:chExt cx="268600" cy="315875"/>
          </a:xfrm>
        </p:grpSpPr>
        <p:sp>
          <p:nvSpPr>
            <p:cNvPr id="6302" name="Google Shape;6302;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4" name="Google Shape;6304;p6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5" name="Google Shape;6305;p65"/>
          <p:cNvGrpSpPr/>
          <p:nvPr/>
        </p:nvGrpSpPr>
        <p:grpSpPr>
          <a:xfrm>
            <a:off x="2624262" y="1380466"/>
            <a:ext cx="368186" cy="366364"/>
            <a:chOff x="-63679950" y="3360375"/>
            <a:chExt cx="318225" cy="316650"/>
          </a:xfrm>
        </p:grpSpPr>
        <p:sp>
          <p:nvSpPr>
            <p:cNvPr id="6306" name="Google Shape;6306;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0" name="Google Shape;6310;p6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1" name="Google Shape;6311;p65"/>
          <p:cNvGrpSpPr/>
          <p:nvPr/>
        </p:nvGrpSpPr>
        <p:grpSpPr>
          <a:xfrm>
            <a:off x="2622889" y="2251803"/>
            <a:ext cx="370934" cy="367521"/>
            <a:chOff x="-63679950" y="4093450"/>
            <a:chExt cx="320600" cy="317650"/>
          </a:xfrm>
        </p:grpSpPr>
        <p:sp>
          <p:nvSpPr>
            <p:cNvPr id="6312" name="Google Shape;6312;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5"/>
          <p:cNvGrpSpPr/>
          <p:nvPr/>
        </p:nvGrpSpPr>
        <p:grpSpPr>
          <a:xfrm>
            <a:off x="1283006" y="2744805"/>
            <a:ext cx="366364" cy="367290"/>
            <a:chOff x="-61784125" y="3377700"/>
            <a:chExt cx="316650" cy="317450"/>
          </a:xfrm>
        </p:grpSpPr>
        <p:sp>
          <p:nvSpPr>
            <p:cNvPr id="6316" name="Google Shape;6316;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65"/>
          <p:cNvGrpSpPr/>
          <p:nvPr/>
        </p:nvGrpSpPr>
        <p:grpSpPr>
          <a:xfrm>
            <a:off x="1283006" y="3195207"/>
            <a:ext cx="366364" cy="367290"/>
            <a:chOff x="-61783350" y="3743950"/>
            <a:chExt cx="316650" cy="317450"/>
          </a:xfrm>
        </p:grpSpPr>
        <p:sp>
          <p:nvSpPr>
            <p:cNvPr id="6324" name="Google Shape;6324;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6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9" name="Google Shape;6329;p65"/>
          <p:cNvGrpSpPr/>
          <p:nvPr/>
        </p:nvGrpSpPr>
        <p:grpSpPr>
          <a:xfrm>
            <a:off x="3504430" y="3655040"/>
            <a:ext cx="369112" cy="364657"/>
            <a:chOff x="-59869425" y="4102225"/>
            <a:chExt cx="319025" cy="315175"/>
          </a:xfrm>
        </p:grpSpPr>
        <p:sp>
          <p:nvSpPr>
            <p:cNvPr id="6330" name="Google Shape;6330;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5"/>
          <p:cNvGrpSpPr/>
          <p:nvPr/>
        </p:nvGrpSpPr>
        <p:grpSpPr>
          <a:xfrm>
            <a:off x="2623233" y="4123862"/>
            <a:ext cx="366364" cy="365467"/>
            <a:chOff x="-59029025" y="3711650"/>
            <a:chExt cx="316650" cy="315875"/>
          </a:xfrm>
        </p:grpSpPr>
        <p:sp>
          <p:nvSpPr>
            <p:cNvPr id="6335" name="Google Shape;6335;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65"/>
          <p:cNvGrpSpPr/>
          <p:nvPr/>
        </p:nvGrpSpPr>
        <p:grpSpPr>
          <a:xfrm>
            <a:off x="4859311" y="1379917"/>
            <a:ext cx="351940" cy="348188"/>
            <a:chOff x="581525" y="3254850"/>
            <a:chExt cx="297750" cy="294575"/>
          </a:xfrm>
        </p:grpSpPr>
        <p:sp>
          <p:nvSpPr>
            <p:cNvPr id="6343" name="Google Shape;6343;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65"/>
          <p:cNvGrpSpPr/>
          <p:nvPr/>
        </p:nvGrpSpPr>
        <p:grpSpPr>
          <a:xfrm>
            <a:off x="4858380" y="1818853"/>
            <a:ext cx="353802" cy="351497"/>
            <a:chOff x="580725" y="3617925"/>
            <a:chExt cx="299325" cy="297375"/>
          </a:xfrm>
        </p:grpSpPr>
        <p:sp>
          <p:nvSpPr>
            <p:cNvPr id="6347" name="Google Shape;6347;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5"/>
          <p:cNvGrpSpPr/>
          <p:nvPr/>
        </p:nvGrpSpPr>
        <p:grpSpPr>
          <a:xfrm>
            <a:off x="4860242" y="2266043"/>
            <a:ext cx="350079" cy="350079"/>
            <a:chOff x="583100" y="3982600"/>
            <a:chExt cx="296175" cy="296175"/>
          </a:xfrm>
        </p:grpSpPr>
        <p:sp>
          <p:nvSpPr>
            <p:cNvPr id="6353" name="Google Shape;6353;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65"/>
          <p:cNvGrpSpPr/>
          <p:nvPr/>
        </p:nvGrpSpPr>
        <p:grpSpPr>
          <a:xfrm>
            <a:off x="7092856" y="1379667"/>
            <a:ext cx="307231" cy="348690"/>
            <a:chOff x="2423775" y="3226875"/>
            <a:chExt cx="259925" cy="295000"/>
          </a:xfrm>
        </p:grpSpPr>
        <p:sp>
          <p:nvSpPr>
            <p:cNvPr id="6361" name="Google Shape;6361;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5"/>
          <p:cNvGrpSpPr/>
          <p:nvPr/>
        </p:nvGrpSpPr>
        <p:grpSpPr>
          <a:xfrm>
            <a:off x="7070043" y="1820952"/>
            <a:ext cx="352857" cy="347301"/>
            <a:chOff x="2404875" y="3592725"/>
            <a:chExt cx="298525" cy="293825"/>
          </a:xfrm>
        </p:grpSpPr>
        <p:sp>
          <p:nvSpPr>
            <p:cNvPr id="6365" name="Google Shape;6365;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65"/>
          <p:cNvGrpSpPr/>
          <p:nvPr/>
        </p:nvGrpSpPr>
        <p:grpSpPr>
          <a:xfrm>
            <a:off x="7070974" y="2266517"/>
            <a:ext cx="350995" cy="349133"/>
            <a:chOff x="2404875" y="3955825"/>
            <a:chExt cx="296950" cy="295375"/>
          </a:xfrm>
        </p:grpSpPr>
        <p:sp>
          <p:nvSpPr>
            <p:cNvPr id="6369" name="Google Shape;6369;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5"/>
          <p:cNvGrpSpPr/>
          <p:nvPr/>
        </p:nvGrpSpPr>
        <p:grpSpPr>
          <a:xfrm>
            <a:off x="5764954" y="2730711"/>
            <a:ext cx="349163" cy="350079"/>
            <a:chOff x="4263650" y="3235150"/>
            <a:chExt cx="295400" cy="296175"/>
          </a:xfrm>
        </p:grpSpPr>
        <p:sp>
          <p:nvSpPr>
            <p:cNvPr id="6374" name="Google Shape;6374;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5"/>
          <p:cNvGrpSpPr/>
          <p:nvPr/>
        </p:nvGrpSpPr>
        <p:grpSpPr>
          <a:xfrm>
            <a:off x="5762634" y="3189872"/>
            <a:ext cx="353802" cy="327739"/>
            <a:chOff x="4266025" y="3609275"/>
            <a:chExt cx="299325" cy="277275"/>
          </a:xfrm>
        </p:grpSpPr>
        <p:sp>
          <p:nvSpPr>
            <p:cNvPr id="6380" name="Google Shape;6380;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65"/>
          <p:cNvGrpSpPr/>
          <p:nvPr/>
        </p:nvGrpSpPr>
        <p:grpSpPr>
          <a:xfrm>
            <a:off x="5763092" y="3655259"/>
            <a:ext cx="352886" cy="349133"/>
            <a:chOff x="4263650" y="3963700"/>
            <a:chExt cx="298550" cy="295375"/>
          </a:xfrm>
        </p:grpSpPr>
        <p:sp>
          <p:nvSpPr>
            <p:cNvPr id="6383" name="Google Shape;6383;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5"/>
          <p:cNvGrpSpPr/>
          <p:nvPr/>
        </p:nvGrpSpPr>
        <p:grpSpPr>
          <a:xfrm>
            <a:off x="8041429" y="2730711"/>
            <a:ext cx="226264" cy="350079"/>
            <a:chOff x="6164975" y="3211525"/>
            <a:chExt cx="191425" cy="296175"/>
          </a:xfrm>
        </p:grpSpPr>
        <p:sp>
          <p:nvSpPr>
            <p:cNvPr id="6391" name="Google Shape;6391;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65"/>
          <p:cNvGrpSpPr/>
          <p:nvPr/>
        </p:nvGrpSpPr>
        <p:grpSpPr>
          <a:xfrm>
            <a:off x="5303466" y="1378987"/>
            <a:ext cx="352886" cy="350049"/>
            <a:chOff x="946175" y="3253275"/>
            <a:chExt cx="298550" cy="296150"/>
          </a:xfrm>
        </p:grpSpPr>
        <p:sp>
          <p:nvSpPr>
            <p:cNvPr id="6399" name="Google Shape;6399;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5"/>
          <p:cNvGrpSpPr/>
          <p:nvPr/>
        </p:nvGrpSpPr>
        <p:grpSpPr>
          <a:xfrm>
            <a:off x="5304397" y="1820951"/>
            <a:ext cx="351024" cy="347301"/>
            <a:chOff x="946175" y="3619500"/>
            <a:chExt cx="296975" cy="293825"/>
          </a:xfrm>
        </p:grpSpPr>
        <p:sp>
          <p:nvSpPr>
            <p:cNvPr id="6405" name="Google Shape;6405;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5"/>
          <p:cNvGrpSpPr/>
          <p:nvPr/>
        </p:nvGrpSpPr>
        <p:grpSpPr>
          <a:xfrm>
            <a:off x="5303939" y="2265585"/>
            <a:ext cx="351940" cy="350995"/>
            <a:chOff x="944600" y="3981825"/>
            <a:chExt cx="297750" cy="296950"/>
          </a:xfrm>
        </p:grpSpPr>
        <p:sp>
          <p:nvSpPr>
            <p:cNvPr id="6412" name="Google Shape;6412;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5"/>
          <p:cNvGrpSpPr/>
          <p:nvPr/>
        </p:nvGrpSpPr>
        <p:grpSpPr>
          <a:xfrm>
            <a:off x="7520875" y="1379445"/>
            <a:ext cx="350079" cy="349133"/>
            <a:chOff x="2768750" y="3227275"/>
            <a:chExt cx="296175" cy="295375"/>
          </a:xfrm>
        </p:grpSpPr>
        <p:sp>
          <p:nvSpPr>
            <p:cNvPr id="6417" name="Google Shape;6417;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5"/>
          <p:cNvGrpSpPr/>
          <p:nvPr/>
        </p:nvGrpSpPr>
        <p:grpSpPr>
          <a:xfrm>
            <a:off x="7541826" y="1820317"/>
            <a:ext cx="308177" cy="348572"/>
            <a:chOff x="2786075" y="3591800"/>
            <a:chExt cx="260725" cy="294900"/>
          </a:xfrm>
        </p:grpSpPr>
        <p:sp>
          <p:nvSpPr>
            <p:cNvPr id="6426" name="Google Shape;6426;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5"/>
          <p:cNvGrpSpPr/>
          <p:nvPr/>
        </p:nvGrpSpPr>
        <p:grpSpPr>
          <a:xfrm>
            <a:off x="7582324" y="2266044"/>
            <a:ext cx="227180" cy="350079"/>
            <a:chOff x="2819150" y="3955025"/>
            <a:chExt cx="192200" cy="296175"/>
          </a:xfrm>
        </p:grpSpPr>
        <p:sp>
          <p:nvSpPr>
            <p:cNvPr id="6432" name="Google Shape;6432;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5"/>
          <p:cNvGrpSpPr/>
          <p:nvPr/>
        </p:nvGrpSpPr>
        <p:grpSpPr>
          <a:xfrm>
            <a:off x="6206097" y="2731642"/>
            <a:ext cx="349133" cy="348217"/>
            <a:chOff x="4629125" y="3235150"/>
            <a:chExt cx="295375" cy="294600"/>
          </a:xfrm>
        </p:grpSpPr>
        <p:sp>
          <p:nvSpPr>
            <p:cNvPr id="6437" name="Google Shape;6437;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5"/>
          <p:cNvGrpSpPr/>
          <p:nvPr/>
        </p:nvGrpSpPr>
        <p:grpSpPr>
          <a:xfrm>
            <a:off x="6206082" y="3179175"/>
            <a:ext cx="349163" cy="349133"/>
            <a:chOff x="4628325" y="3599825"/>
            <a:chExt cx="295400" cy="295375"/>
          </a:xfrm>
        </p:grpSpPr>
        <p:sp>
          <p:nvSpPr>
            <p:cNvPr id="6443" name="Google Shape;6443;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65"/>
          <p:cNvGrpSpPr/>
          <p:nvPr/>
        </p:nvGrpSpPr>
        <p:grpSpPr>
          <a:xfrm>
            <a:off x="6227033" y="3654786"/>
            <a:ext cx="307261" cy="350079"/>
            <a:chOff x="4645650" y="3962900"/>
            <a:chExt cx="259950" cy="296175"/>
          </a:xfrm>
        </p:grpSpPr>
        <p:sp>
          <p:nvSpPr>
            <p:cNvPr id="6456" name="Google Shape;6456;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65"/>
          <p:cNvGrpSpPr/>
          <p:nvPr/>
        </p:nvGrpSpPr>
        <p:grpSpPr>
          <a:xfrm>
            <a:off x="7979994" y="3179648"/>
            <a:ext cx="349133" cy="348188"/>
            <a:chOff x="6143725" y="3582500"/>
            <a:chExt cx="295375" cy="294575"/>
          </a:xfrm>
        </p:grpSpPr>
        <p:sp>
          <p:nvSpPr>
            <p:cNvPr id="6463" name="Google Shape;6463;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65"/>
          <p:cNvGrpSpPr/>
          <p:nvPr/>
        </p:nvGrpSpPr>
        <p:grpSpPr>
          <a:xfrm>
            <a:off x="5748820" y="1378987"/>
            <a:ext cx="350995" cy="350049"/>
            <a:chOff x="1310075" y="3253275"/>
            <a:chExt cx="296950" cy="296150"/>
          </a:xfrm>
        </p:grpSpPr>
        <p:sp>
          <p:nvSpPr>
            <p:cNvPr id="6471" name="Google Shape;6471;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4" name="Google Shape;6474;p6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5" name="Google Shape;6475;p65"/>
          <p:cNvGrpSpPr/>
          <p:nvPr/>
        </p:nvGrpSpPr>
        <p:grpSpPr>
          <a:xfrm>
            <a:off x="5748347" y="2265246"/>
            <a:ext cx="351941" cy="351675"/>
            <a:chOff x="1310075" y="3980250"/>
            <a:chExt cx="297750" cy="297525"/>
          </a:xfrm>
        </p:grpSpPr>
        <p:sp>
          <p:nvSpPr>
            <p:cNvPr id="6476" name="Google Shape;6476;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5"/>
          <p:cNvGrpSpPr/>
          <p:nvPr/>
        </p:nvGrpSpPr>
        <p:grpSpPr>
          <a:xfrm>
            <a:off x="8013136" y="1379445"/>
            <a:ext cx="266305" cy="349133"/>
            <a:chOff x="3167275" y="3227275"/>
            <a:chExt cx="225300" cy="295375"/>
          </a:xfrm>
        </p:grpSpPr>
        <p:sp>
          <p:nvSpPr>
            <p:cNvPr id="6481" name="Google Shape;6481;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6" name="Google Shape;6486;p6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65"/>
          <p:cNvGrpSpPr/>
          <p:nvPr/>
        </p:nvGrpSpPr>
        <p:grpSpPr>
          <a:xfrm>
            <a:off x="7970318" y="2266502"/>
            <a:ext cx="351940" cy="349163"/>
            <a:chOff x="3133425" y="3955025"/>
            <a:chExt cx="297750" cy="295400"/>
          </a:xfrm>
        </p:grpSpPr>
        <p:sp>
          <p:nvSpPr>
            <p:cNvPr id="6488" name="Google Shape;6488;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5"/>
          <p:cNvGrpSpPr/>
          <p:nvPr/>
        </p:nvGrpSpPr>
        <p:grpSpPr>
          <a:xfrm>
            <a:off x="6650491" y="2730090"/>
            <a:ext cx="350079" cy="351320"/>
            <a:chOff x="4991425" y="3234750"/>
            <a:chExt cx="296175" cy="297225"/>
          </a:xfrm>
        </p:grpSpPr>
        <p:sp>
          <p:nvSpPr>
            <p:cNvPr id="6492" name="Google Shape;6492;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5"/>
          <p:cNvGrpSpPr/>
          <p:nvPr/>
        </p:nvGrpSpPr>
        <p:grpSpPr>
          <a:xfrm>
            <a:off x="6650491" y="3199653"/>
            <a:ext cx="350079" cy="308177"/>
            <a:chOff x="4991425" y="3617150"/>
            <a:chExt cx="296175" cy="260725"/>
          </a:xfrm>
        </p:grpSpPr>
        <p:sp>
          <p:nvSpPr>
            <p:cNvPr id="6499" name="Google Shape;6499;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65"/>
          <p:cNvGrpSpPr/>
          <p:nvPr/>
        </p:nvGrpSpPr>
        <p:grpSpPr>
          <a:xfrm>
            <a:off x="6727764" y="3655244"/>
            <a:ext cx="195532" cy="349163"/>
            <a:chOff x="5056800" y="3962900"/>
            <a:chExt cx="165425" cy="295400"/>
          </a:xfrm>
        </p:grpSpPr>
        <p:sp>
          <p:nvSpPr>
            <p:cNvPr id="6507" name="Google Shape;6507;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65"/>
          <p:cNvGrpSpPr/>
          <p:nvPr/>
        </p:nvGrpSpPr>
        <p:grpSpPr>
          <a:xfrm>
            <a:off x="7979062" y="3655260"/>
            <a:ext cx="350995" cy="349133"/>
            <a:chOff x="6168925" y="3936925"/>
            <a:chExt cx="296950" cy="295375"/>
          </a:xfrm>
        </p:grpSpPr>
        <p:sp>
          <p:nvSpPr>
            <p:cNvPr id="6511" name="Google Shape;6511;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5"/>
          <p:cNvGrpSpPr/>
          <p:nvPr/>
        </p:nvGrpSpPr>
        <p:grpSpPr>
          <a:xfrm>
            <a:off x="6192781" y="1372332"/>
            <a:ext cx="348188" cy="349133"/>
            <a:chOff x="1674750" y="3254050"/>
            <a:chExt cx="294575" cy="295375"/>
          </a:xfrm>
        </p:grpSpPr>
        <p:sp>
          <p:nvSpPr>
            <p:cNvPr id="6518" name="Google Shape;6518;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5"/>
          <p:cNvGrpSpPr/>
          <p:nvPr/>
        </p:nvGrpSpPr>
        <p:grpSpPr>
          <a:xfrm>
            <a:off x="6207177" y="1820035"/>
            <a:ext cx="319347" cy="349133"/>
            <a:chOff x="1687350" y="3618725"/>
            <a:chExt cx="270175" cy="295375"/>
          </a:xfrm>
        </p:grpSpPr>
        <p:sp>
          <p:nvSpPr>
            <p:cNvPr id="6522" name="Google Shape;6522;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5"/>
          <p:cNvGrpSpPr/>
          <p:nvPr/>
        </p:nvGrpSpPr>
        <p:grpSpPr>
          <a:xfrm>
            <a:off x="6190880" y="2266516"/>
            <a:ext cx="351940" cy="349133"/>
            <a:chOff x="1672375" y="3982600"/>
            <a:chExt cx="297750" cy="295375"/>
          </a:xfrm>
        </p:grpSpPr>
        <p:sp>
          <p:nvSpPr>
            <p:cNvPr id="6526" name="Google Shape;6526;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5"/>
          <p:cNvGrpSpPr/>
          <p:nvPr/>
        </p:nvGrpSpPr>
        <p:grpSpPr>
          <a:xfrm>
            <a:off x="4882872" y="2730711"/>
            <a:ext cx="350079" cy="350079"/>
            <a:chOff x="3497300" y="3227275"/>
            <a:chExt cx="296175" cy="296175"/>
          </a:xfrm>
        </p:grpSpPr>
        <p:sp>
          <p:nvSpPr>
            <p:cNvPr id="6530" name="Google Shape;6530;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5"/>
          <p:cNvGrpSpPr/>
          <p:nvPr/>
        </p:nvGrpSpPr>
        <p:grpSpPr>
          <a:xfrm>
            <a:off x="4883345" y="3180106"/>
            <a:ext cx="349133" cy="347272"/>
            <a:chOff x="3497300" y="3591950"/>
            <a:chExt cx="295375" cy="293800"/>
          </a:xfrm>
        </p:grpSpPr>
        <p:sp>
          <p:nvSpPr>
            <p:cNvPr id="6539" name="Google Shape;6539;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5"/>
          <p:cNvGrpSpPr/>
          <p:nvPr/>
        </p:nvGrpSpPr>
        <p:grpSpPr>
          <a:xfrm>
            <a:off x="4883345" y="3655244"/>
            <a:ext cx="349133" cy="349163"/>
            <a:chOff x="3497300" y="3955025"/>
            <a:chExt cx="295375" cy="295400"/>
          </a:xfrm>
        </p:grpSpPr>
        <p:sp>
          <p:nvSpPr>
            <p:cNvPr id="6548" name="Google Shape;6548;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5"/>
          <p:cNvGrpSpPr/>
          <p:nvPr/>
        </p:nvGrpSpPr>
        <p:grpSpPr>
          <a:xfrm>
            <a:off x="7107917" y="2731435"/>
            <a:ext cx="327739" cy="348631"/>
            <a:chOff x="5364750" y="3235150"/>
            <a:chExt cx="277275" cy="294950"/>
          </a:xfrm>
        </p:grpSpPr>
        <p:sp>
          <p:nvSpPr>
            <p:cNvPr id="6552" name="Google Shape;6552;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5"/>
          <p:cNvGrpSpPr/>
          <p:nvPr/>
        </p:nvGrpSpPr>
        <p:grpSpPr>
          <a:xfrm>
            <a:off x="7096274" y="3177771"/>
            <a:ext cx="351024" cy="351941"/>
            <a:chOff x="5355300" y="3598250"/>
            <a:chExt cx="296975" cy="297750"/>
          </a:xfrm>
        </p:grpSpPr>
        <p:sp>
          <p:nvSpPr>
            <p:cNvPr id="6561" name="Google Shape;6561;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5"/>
          <p:cNvGrpSpPr/>
          <p:nvPr/>
        </p:nvGrpSpPr>
        <p:grpSpPr>
          <a:xfrm>
            <a:off x="7100470" y="3716693"/>
            <a:ext cx="342632" cy="226264"/>
            <a:chOff x="5358450" y="4015675"/>
            <a:chExt cx="289875" cy="191425"/>
          </a:xfrm>
        </p:grpSpPr>
        <p:sp>
          <p:nvSpPr>
            <p:cNvPr id="6570" name="Google Shape;6570;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5"/>
          <p:cNvGrpSpPr/>
          <p:nvPr/>
        </p:nvGrpSpPr>
        <p:grpSpPr>
          <a:xfrm>
            <a:off x="6226953" y="4099224"/>
            <a:ext cx="351024" cy="325464"/>
            <a:chOff x="6543825" y="3202075"/>
            <a:chExt cx="296975" cy="275350"/>
          </a:xfrm>
        </p:grpSpPr>
        <p:sp>
          <p:nvSpPr>
            <p:cNvPr id="6575" name="Google Shape;6575;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65"/>
          <p:cNvGrpSpPr/>
          <p:nvPr/>
        </p:nvGrpSpPr>
        <p:grpSpPr>
          <a:xfrm>
            <a:off x="6633934" y="1378972"/>
            <a:ext cx="350079" cy="350079"/>
            <a:chOff x="2037825" y="3254050"/>
            <a:chExt cx="296175" cy="296175"/>
          </a:xfrm>
        </p:grpSpPr>
        <p:sp>
          <p:nvSpPr>
            <p:cNvPr id="6583" name="Google Shape;6583;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5"/>
          <p:cNvGrpSpPr/>
          <p:nvPr/>
        </p:nvGrpSpPr>
        <p:grpSpPr>
          <a:xfrm>
            <a:off x="6632072" y="1820139"/>
            <a:ext cx="353802" cy="348926"/>
            <a:chOff x="2034675" y="3617925"/>
            <a:chExt cx="299325" cy="295200"/>
          </a:xfrm>
        </p:grpSpPr>
        <p:sp>
          <p:nvSpPr>
            <p:cNvPr id="6590" name="Google Shape;6590;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5"/>
          <p:cNvGrpSpPr/>
          <p:nvPr/>
        </p:nvGrpSpPr>
        <p:grpSpPr>
          <a:xfrm>
            <a:off x="6633934" y="2266516"/>
            <a:ext cx="350079" cy="349133"/>
            <a:chOff x="2037825" y="3981825"/>
            <a:chExt cx="296175" cy="295375"/>
          </a:xfrm>
        </p:grpSpPr>
        <p:sp>
          <p:nvSpPr>
            <p:cNvPr id="6596" name="Google Shape;6596;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5"/>
          <p:cNvGrpSpPr/>
          <p:nvPr/>
        </p:nvGrpSpPr>
        <p:grpSpPr>
          <a:xfrm>
            <a:off x="5318952" y="2762832"/>
            <a:ext cx="350079" cy="285837"/>
            <a:chOff x="3860400" y="3254050"/>
            <a:chExt cx="296175" cy="241825"/>
          </a:xfrm>
        </p:grpSpPr>
        <p:sp>
          <p:nvSpPr>
            <p:cNvPr id="6600" name="Google Shape;6600;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5"/>
          <p:cNvGrpSpPr/>
          <p:nvPr/>
        </p:nvGrpSpPr>
        <p:grpSpPr>
          <a:xfrm>
            <a:off x="5318479" y="3178702"/>
            <a:ext cx="351024" cy="350079"/>
            <a:chOff x="3859600" y="3591950"/>
            <a:chExt cx="296975" cy="296175"/>
          </a:xfrm>
        </p:grpSpPr>
        <p:sp>
          <p:nvSpPr>
            <p:cNvPr id="6608" name="Google Shape;6608;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5"/>
          <p:cNvGrpSpPr/>
          <p:nvPr/>
        </p:nvGrpSpPr>
        <p:grpSpPr>
          <a:xfrm>
            <a:off x="5318952" y="3654786"/>
            <a:ext cx="350079" cy="350079"/>
            <a:chOff x="3860400" y="3955025"/>
            <a:chExt cx="296175" cy="296175"/>
          </a:xfrm>
        </p:grpSpPr>
        <p:sp>
          <p:nvSpPr>
            <p:cNvPr id="6612" name="Google Shape;6612;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65"/>
          <p:cNvGrpSpPr/>
          <p:nvPr/>
        </p:nvGrpSpPr>
        <p:grpSpPr>
          <a:xfrm>
            <a:off x="7534167" y="2731184"/>
            <a:ext cx="355664" cy="349133"/>
            <a:chOff x="5716825" y="3235950"/>
            <a:chExt cx="300900" cy="295375"/>
          </a:xfrm>
        </p:grpSpPr>
        <p:sp>
          <p:nvSpPr>
            <p:cNvPr id="6618" name="Google Shape;6618;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5"/>
          <p:cNvGrpSpPr/>
          <p:nvPr/>
        </p:nvGrpSpPr>
        <p:grpSpPr>
          <a:xfrm>
            <a:off x="7547199" y="3189872"/>
            <a:ext cx="329601" cy="327739"/>
            <a:chOff x="5727850" y="3609275"/>
            <a:chExt cx="278850" cy="277275"/>
          </a:xfrm>
        </p:grpSpPr>
        <p:sp>
          <p:nvSpPr>
            <p:cNvPr id="6623" name="Google Shape;6623;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5"/>
          <p:cNvGrpSpPr/>
          <p:nvPr/>
        </p:nvGrpSpPr>
        <p:grpSpPr>
          <a:xfrm>
            <a:off x="7558383" y="3655259"/>
            <a:ext cx="307231" cy="349133"/>
            <a:chOff x="5736525" y="3963700"/>
            <a:chExt cx="259925" cy="295375"/>
          </a:xfrm>
        </p:grpSpPr>
        <p:sp>
          <p:nvSpPr>
            <p:cNvPr id="6629" name="Google Shape;6629;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5"/>
          <p:cNvGrpSpPr/>
          <p:nvPr/>
        </p:nvGrpSpPr>
        <p:grpSpPr>
          <a:xfrm>
            <a:off x="6649963" y="4104585"/>
            <a:ext cx="351024" cy="350079"/>
            <a:chOff x="6553275" y="3604550"/>
            <a:chExt cx="296975" cy="296175"/>
          </a:xfrm>
        </p:grpSpPr>
        <p:sp>
          <p:nvSpPr>
            <p:cNvPr id="6637" name="Google Shape;6637;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6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44" name="Google Shape;6644;p6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48"/>
        <p:cNvGrpSpPr/>
        <p:nvPr/>
      </p:nvGrpSpPr>
      <p:grpSpPr>
        <a:xfrm>
          <a:off x="0" y="0"/>
          <a:ext cx="0" cy="0"/>
          <a:chOff x="0" y="0"/>
          <a:chExt cx="0" cy="0"/>
        </a:xfrm>
      </p:grpSpPr>
      <p:grpSp>
        <p:nvGrpSpPr>
          <p:cNvPr id="6649" name="Google Shape;6649;p66"/>
          <p:cNvGrpSpPr/>
          <p:nvPr/>
        </p:nvGrpSpPr>
        <p:grpSpPr>
          <a:xfrm>
            <a:off x="877057" y="1380546"/>
            <a:ext cx="294401" cy="353645"/>
            <a:chOff x="-35814600" y="3202075"/>
            <a:chExt cx="242625" cy="291450"/>
          </a:xfrm>
        </p:grpSpPr>
        <p:sp>
          <p:nvSpPr>
            <p:cNvPr id="6650" name="Google Shape;6650;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6"/>
          <p:cNvGrpSpPr/>
          <p:nvPr/>
        </p:nvGrpSpPr>
        <p:grpSpPr>
          <a:xfrm>
            <a:off x="847435" y="1821466"/>
            <a:ext cx="353645" cy="353888"/>
            <a:chOff x="-35839800" y="3561025"/>
            <a:chExt cx="291450" cy="291650"/>
          </a:xfrm>
        </p:grpSpPr>
        <p:sp>
          <p:nvSpPr>
            <p:cNvPr id="6658" name="Google Shape;6658;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6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6" name="Google Shape;6666;p66"/>
          <p:cNvGrpSpPr/>
          <p:nvPr/>
        </p:nvGrpSpPr>
        <p:grpSpPr>
          <a:xfrm>
            <a:off x="3084980" y="1380546"/>
            <a:ext cx="353645" cy="353645"/>
            <a:chOff x="-34003850" y="3227275"/>
            <a:chExt cx="291450" cy="291450"/>
          </a:xfrm>
        </p:grpSpPr>
        <p:sp>
          <p:nvSpPr>
            <p:cNvPr id="6667" name="Google Shape;6667;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66"/>
          <p:cNvGrpSpPr/>
          <p:nvPr/>
        </p:nvGrpSpPr>
        <p:grpSpPr>
          <a:xfrm>
            <a:off x="3084510" y="1821238"/>
            <a:ext cx="354586" cy="354343"/>
            <a:chOff x="-34004625" y="3585850"/>
            <a:chExt cx="292225" cy="292025"/>
          </a:xfrm>
        </p:grpSpPr>
        <p:sp>
          <p:nvSpPr>
            <p:cNvPr id="6673" name="Google Shape;6673;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6"/>
          <p:cNvGrpSpPr/>
          <p:nvPr/>
        </p:nvGrpSpPr>
        <p:grpSpPr>
          <a:xfrm>
            <a:off x="3084025" y="2256439"/>
            <a:ext cx="355557" cy="354616"/>
            <a:chOff x="-34005425" y="3945575"/>
            <a:chExt cx="293025" cy="292250"/>
          </a:xfrm>
        </p:grpSpPr>
        <p:sp>
          <p:nvSpPr>
            <p:cNvPr id="6679" name="Google Shape;6679;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6"/>
          <p:cNvGrpSpPr/>
          <p:nvPr/>
        </p:nvGrpSpPr>
        <p:grpSpPr>
          <a:xfrm>
            <a:off x="1731124" y="2729615"/>
            <a:ext cx="358408" cy="355557"/>
            <a:chOff x="-32174975" y="3192625"/>
            <a:chExt cx="295375" cy="293025"/>
          </a:xfrm>
        </p:grpSpPr>
        <p:sp>
          <p:nvSpPr>
            <p:cNvPr id="6683" name="Google Shape;6683;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6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66"/>
          <p:cNvGrpSpPr/>
          <p:nvPr/>
        </p:nvGrpSpPr>
        <p:grpSpPr>
          <a:xfrm>
            <a:off x="3970274" y="2730570"/>
            <a:ext cx="354586" cy="353645"/>
            <a:chOff x="-30345325" y="3184750"/>
            <a:chExt cx="292225" cy="291450"/>
          </a:xfrm>
        </p:grpSpPr>
        <p:sp>
          <p:nvSpPr>
            <p:cNvPr id="6690" name="Google Shape;6690;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6"/>
          <p:cNvGrpSpPr/>
          <p:nvPr/>
        </p:nvGrpSpPr>
        <p:grpSpPr>
          <a:xfrm>
            <a:off x="1295026" y="1380546"/>
            <a:ext cx="353645" cy="353645"/>
            <a:chOff x="-35481425" y="3202075"/>
            <a:chExt cx="291450" cy="291450"/>
          </a:xfrm>
        </p:grpSpPr>
        <p:sp>
          <p:nvSpPr>
            <p:cNvPr id="6696" name="Google Shape;6696;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6"/>
          <p:cNvGrpSpPr/>
          <p:nvPr/>
        </p:nvGrpSpPr>
        <p:grpSpPr>
          <a:xfrm>
            <a:off x="1294556" y="1822072"/>
            <a:ext cx="354586" cy="352675"/>
            <a:chOff x="-35482200" y="3561225"/>
            <a:chExt cx="292225" cy="290650"/>
          </a:xfrm>
        </p:grpSpPr>
        <p:sp>
          <p:nvSpPr>
            <p:cNvPr id="6704" name="Google Shape;6704;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6"/>
          <p:cNvGrpSpPr/>
          <p:nvPr/>
        </p:nvGrpSpPr>
        <p:grpSpPr>
          <a:xfrm>
            <a:off x="1295026" y="2256940"/>
            <a:ext cx="353645" cy="353615"/>
            <a:chOff x="-35481425" y="3919600"/>
            <a:chExt cx="291450" cy="291425"/>
          </a:xfrm>
        </p:grpSpPr>
        <p:sp>
          <p:nvSpPr>
            <p:cNvPr id="6708" name="Google Shape;6708;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6"/>
          <p:cNvGrpSpPr/>
          <p:nvPr/>
        </p:nvGrpSpPr>
        <p:grpSpPr>
          <a:xfrm>
            <a:off x="3530661" y="1381031"/>
            <a:ext cx="357468" cy="352675"/>
            <a:chOff x="-33645475" y="3228075"/>
            <a:chExt cx="294600" cy="290650"/>
          </a:xfrm>
        </p:grpSpPr>
        <p:sp>
          <p:nvSpPr>
            <p:cNvPr id="6717" name="Google Shape;6717;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6"/>
          <p:cNvGrpSpPr/>
          <p:nvPr/>
        </p:nvGrpSpPr>
        <p:grpSpPr>
          <a:xfrm>
            <a:off x="3531631" y="1821116"/>
            <a:ext cx="355526" cy="354586"/>
            <a:chOff x="-33646250" y="3586425"/>
            <a:chExt cx="293000" cy="292225"/>
          </a:xfrm>
        </p:grpSpPr>
        <p:sp>
          <p:nvSpPr>
            <p:cNvPr id="6725" name="Google Shape;6725;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6"/>
          <p:cNvGrpSpPr/>
          <p:nvPr/>
        </p:nvGrpSpPr>
        <p:grpSpPr>
          <a:xfrm>
            <a:off x="3532101" y="2255969"/>
            <a:ext cx="354586" cy="355557"/>
            <a:chOff x="-33645475" y="3944800"/>
            <a:chExt cx="292225" cy="293025"/>
          </a:xfrm>
        </p:grpSpPr>
        <p:sp>
          <p:nvSpPr>
            <p:cNvPr id="6728" name="Google Shape;6728;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6"/>
          <p:cNvGrpSpPr/>
          <p:nvPr/>
        </p:nvGrpSpPr>
        <p:grpSpPr>
          <a:xfrm>
            <a:off x="2185320" y="2729706"/>
            <a:ext cx="352675" cy="355375"/>
            <a:chOff x="-31809525" y="3192625"/>
            <a:chExt cx="290650" cy="292875"/>
          </a:xfrm>
        </p:grpSpPr>
        <p:sp>
          <p:nvSpPr>
            <p:cNvPr id="6739" name="Google Shape;6739;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66"/>
          <p:cNvGrpSpPr/>
          <p:nvPr/>
        </p:nvGrpSpPr>
        <p:grpSpPr>
          <a:xfrm>
            <a:off x="2184835" y="3200258"/>
            <a:ext cx="353645" cy="355557"/>
            <a:chOff x="-31811100" y="3550975"/>
            <a:chExt cx="291450" cy="293025"/>
          </a:xfrm>
        </p:grpSpPr>
        <p:sp>
          <p:nvSpPr>
            <p:cNvPr id="6744" name="Google Shape;6744;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6"/>
          <p:cNvGrpSpPr/>
          <p:nvPr/>
        </p:nvGrpSpPr>
        <p:grpSpPr>
          <a:xfrm>
            <a:off x="2178631" y="3664562"/>
            <a:ext cx="366052" cy="356831"/>
            <a:chOff x="-31817400" y="3910025"/>
            <a:chExt cx="301675" cy="294075"/>
          </a:xfrm>
        </p:grpSpPr>
        <p:sp>
          <p:nvSpPr>
            <p:cNvPr id="6752" name="Google Shape;6752;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6"/>
          <p:cNvGrpSpPr/>
          <p:nvPr/>
        </p:nvGrpSpPr>
        <p:grpSpPr>
          <a:xfrm>
            <a:off x="3970259" y="3200743"/>
            <a:ext cx="354616" cy="354586"/>
            <a:chOff x="-30354000" y="3569100"/>
            <a:chExt cx="292250" cy="292225"/>
          </a:xfrm>
        </p:grpSpPr>
        <p:sp>
          <p:nvSpPr>
            <p:cNvPr id="6756" name="Google Shape;6756;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6"/>
          <p:cNvGrpSpPr/>
          <p:nvPr/>
        </p:nvGrpSpPr>
        <p:grpSpPr>
          <a:xfrm>
            <a:off x="1748837" y="1380546"/>
            <a:ext cx="342148" cy="353645"/>
            <a:chOff x="-35118325" y="3202075"/>
            <a:chExt cx="281975" cy="291450"/>
          </a:xfrm>
        </p:grpSpPr>
        <p:sp>
          <p:nvSpPr>
            <p:cNvPr id="6763" name="Google Shape;6763;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66"/>
          <p:cNvGrpSpPr/>
          <p:nvPr/>
        </p:nvGrpSpPr>
        <p:grpSpPr>
          <a:xfrm>
            <a:off x="1742618" y="1821799"/>
            <a:ext cx="354586" cy="353221"/>
            <a:chOff x="-35123050" y="3561225"/>
            <a:chExt cx="292225" cy="291100"/>
          </a:xfrm>
        </p:grpSpPr>
        <p:sp>
          <p:nvSpPr>
            <p:cNvPr id="6768" name="Google Shape;6768;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6"/>
          <p:cNvGrpSpPr/>
          <p:nvPr/>
        </p:nvGrpSpPr>
        <p:grpSpPr>
          <a:xfrm>
            <a:off x="1784677" y="2256940"/>
            <a:ext cx="270467" cy="353615"/>
            <a:chOff x="-35089175" y="3919600"/>
            <a:chExt cx="222900" cy="291425"/>
          </a:xfrm>
        </p:grpSpPr>
        <p:sp>
          <p:nvSpPr>
            <p:cNvPr id="6771" name="Google Shape;6771;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66"/>
          <p:cNvGrpSpPr/>
          <p:nvPr/>
        </p:nvGrpSpPr>
        <p:grpSpPr>
          <a:xfrm>
            <a:off x="3981673" y="1380303"/>
            <a:ext cx="336445" cy="354131"/>
            <a:chOff x="-33277650" y="3226875"/>
            <a:chExt cx="277275" cy="291850"/>
          </a:xfrm>
        </p:grpSpPr>
        <p:sp>
          <p:nvSpPr>
            <p:cNvPr id="6774" name="Google Shape;6774;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6"/>
          <p:cNvGrpSpPr/>
          <p:nvPr/>
        </p:nvGrpSpPr>
        <p:grpSpPr>
          <a:xfrm>
            <a:off x="3973073" y="1821587"/>
            <a:ext cx="353645" cy="353645"/>
            <a:chOff x="-33286325" y="3586425"/>
            <a:chExt cx="291450" cy="291450"/>
          </a:xfrm>
        </p:grpSpPr>
        <p:sp>
          <p:nvSpPr>
            <p:cNvPr id="6782" name="Google Shape;6782;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6"/>
          <p:cNvGrpSpPr/>
          <p:nvPr/>
        </p:nvGrpSpPr>
        <p:grpSpPr>
          <a:xfrm>
            <a:off x="3973073" y="2255969"/>
            <a:ext cx="353645" cy="355557"/>
            <a:chOff x="-33286325" y="3944800"/>
            <a:chExt cx="291450" cy="293025"/>
          </a:xfrm>
        </p:grpSpPr>
        <p:sp>
          <p:nvSpPr>
            <p:cNvPr id="6788" name="Google Shape;6788;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66"/>
          <p:cNvGrpSpPr/>
          <p:nvPr/>
        </p:nvGrpSpPr>
        <p:grpSpPr>
          <a:xfrm>
            <a:off x="2631470" y="2729129"/>
            <a:ext cx="353645" cy="356527"/>
            <a:chOff x="-31452725" y="3191825"/>
            <a:chExt cx="291450" cy="293825"/>
          </a:xfrm>
        </p:grpSpPr>
        <p:sp>
          <p:nvSpPr>
            <p:cNvPr id="6793" name="Google Shape;6793;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66"/>
          <p:cNvGrpSpPr/>
          <p:nvPr/>
        </p:nvGrpSpPr>
        <p:grpSpPr>
          <a:xfrm>
            <a:off x="2631000" y="3200744"/>
            <a:ext cx="354586" cy="354586"/>
            <a:chOff x="-31452725" y="3551775"/>
            <a:chExt cx="292225" cy="292225"/>
          </a:xfrm>
        </p:grpSpPr>
        <p:sp>
          <p:nvSpPr>
            <p:cNvPr id="6798" name="Google Shape;6798;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6"/>
          <p:cNvGrpSpPr/>
          <p:nvPr/>
        </p:nvGrpSpPr>
        <p:grpSpPr>
          <a:xfrm>
            <a:off x="2629559" y="3664729"/>
            <a:ext cx="357468" cy="356497"/>
            <a:chOff x="-31455100" y="3909350"/>
            <a:chExt cx="294600" cy="293800"/>
          </a:xfrm>
        </p:grpSpPr>
        <p:sp>
          <p:nvSpPr>
            <p:cNvPr id="6803" name="Google Shape;6803;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6"/>
          <p:cNvGrpSpPr/>
          <p:nvPr/>
        </p:nvGrpSpPr>
        <p:grpSpPr>
          <a:xfrm>
            <a:off x="3970744" y="3665684"/>
            <a:ext cx="353645" cy="354586"/>
            <a:chOff x="-30345325" y="3918800"/>
            <a:chExt cx="291450" cy="292225"/>
          </a:xfrm>
        </p:grpSpPr>
        <p:sp>
          <p:nvSpPr>
            <p:cNvPr id="6806" name="Google Shape;6806;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6"/>
          <p:cNvGrpSpPr/>
          <p:nvPr/>
        </p:nvGrpSpPr>
        <p:grpSpPr>
          <a:xfrm>
            <a:off x="2200736" y="1380546"/>
            <a:ext cx="332593" cy="353645"/>
            <a:chOff x="-34755225" y="3202075"/>
            <a:chExt cx="274100" cy="291450"/>
          </a:xfrm>
        </p:grpSpPr>
        <p:sp>
          <p:nvSpPr>
            <p:cNvPr id="6812" name="Google Shape;6812;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66"/>
          <p:cNvGrpSpPr/>
          <p:nvPr/>
        </p:nvGrpSpPr>
        <p:grpSpPr>
          <a:xfrm>
            <a:off x="2190209" y="1821587"/>
            <a:ext cx="353645" cy="353645"/>
            <a:chOff x="-34763900" y="3561225"/>
            <a:chExt cx="291450" cy="291450"/>
          </a:xfrm>
        </p:grpSpPr>
        <p:sp>
          <p:nvSpPr>
            <p:cNvPr id="6820" name="Google Shape;6820;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3" name="Google Shape;6823;p6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4" name="Google Shape;6824;p66"/>
          <p:cNvGrpSpPr/>
          <p:nvPr/>
        </p:nvGrpSpPr>
        <p:grpSpPr>
          <a:xfrm>
            <a:off x="845106" y="2730099"/>
            <a:ext cx="354586" cy="354586"/>
            <a:chOff x="-32927950" y="3227275"/>
            <a:chExt cx="292225" cy="292225"/>
          </a:xfrm>
        </p:grpSpPr>
        <p:sp>
          <p:nvSpPr>
            <p:cNvPr id="6825" name="Google Shape;6825;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6"/>
          <p:cNvGrpSpPr/>
          <p:nvPr/>
        </p:nvGrpSpPr>
        <p:grpSpPr>
          <a:xfrm>
            <a:off x="844621" y="3201213"/>
            <a:ext cx="355557" cy="353645"/>
            <a:chOff x="-32927950" y="3586425"/>
            <a:chExt cx="293025" cy="291450"/>
          </a:xfrm>
        </p:grpSpPr>
        <p:sp>
          <p:nvSpPr>
            <p:cNvPr id="6831" name="Google Shape;6831;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66"/>
          <p:cNvGrpSpPr/>
          <p:nvPr/>
        </p:nvGrpSpPr>
        <p:grpSpPr>
          <a:xfrm>
            <a:off x="845106" y="3665198"/>
            <a:ext cx="354586" cy="355557"/>
            <a:chOff x="-32927950" y="3944800"/>
            <a:chExt cx="292225" cy="293025"/>
          </a:xfrm>
        </p:grpSpPr>
        <p:sp>
          <p:nvSpPr>
            <p:cNvPr id="6837" name="Google Shape;6837;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6"/>
          <p:cNvGrpSpPr/>
          <p:nvPr/>
        </p:nvGrpSpPr>
        <p:grpSpPr>
          <a:xfrm>
            <a:off x="3073898" y="2730449"/>
            <a:ext cx="354586" cy="353888"/>
            <a:chOff x="-31094350" y="3194000"/>
            <a:chExt cx="292225" cy="291650"/>
          </a:xfrm>
        </p:grpSpPr>
        <p:sp>
          <p:nvSpPr>
            <p:cNvPr id="6847" name="Google Shape;6847;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6"/>
          <p:cNvGrpSpPr/>
          <p:nvPr/>
        </p:nvGrpSpPr>
        <p:grpSpPr>
          <a:xfrm>
            <a:off x="3074368" y="3200941"/>
            <a:ext cx="353645" cy="354191"/>
            <a:chOff x="-31093575" y="3552550"/>
            <a:chExt cx="291450" cy="291900"/>
          </a:xfrm>
        </p:grpSpPr>
        <p:sp>
          <p:nvSpPr>
            <p:cNvPr id="6856" name="Google Shape;6856;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66"/>
          <p:cNvGrpSpPr/>
          <p:nvPr/>
        </p:nvGrpSpPr>
        <p:grpSpPr>
          <a:xfrm>
            <a:off x="3074368" y="3666169"/>
            <a:ext cx="353645" cy="353615"/>
            <a:chOff x="-31093575" y="3911725"/>
            <a:chExt cx="291450" cy="291425"/>
          </a:xfrm>
        </p:grpSpPr>
        <p:sp>
          <p:nvSpPr>
            <p:cNvPr id="6861" name="Google Shape;6861;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66"/>
          <p:cNvGrpSpPr/>
          <p:nvPr/>
        </p:nvGrpSpPr>
        <p:grpSpPr>
          <a:xfrm>
            <a:off x="2183798" y="4123136"/>
            <a:ext cx="356497" cy="354586"/>
            <a:chOff x="-29946000" y="3183175"/>
            <a:chExt cx="293800" cy="292225"/>
          </a:xfrm>
        </p:grpSpPr>
        <p:sp>
          <p:nvSpPr>
            <p:cNvPr id="6864" name="Google Shape;6864;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6"/>
          <p:cNvGrpSpPr/>
          <p:nvPr/>
        </p:nvGrpSpPr>
        <p:grpSpPr>
          <a:xfrm>
            <a:off x="2628330" y="1380289"/>
            <a:ext cx="358408" cy="354161"/>
            <a:chOff x="-34408675" y="3202075"/>
            <a:chExt cx="295375" cy="291875"/>
          </a:xfrm>
        </p:grpSpPr>
        <p:sp>
          <p:nvSpPr>
            <p:cNvPr id="6871" name="Google Shape;6871;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6"/>
          <p:cNvGrpSpPr/>
          <p:nvPr/>
        </p:nvGrpSpPr>
        <p:grpSpPr>
          <a:xfrm>
            <a:off x="2630241" y="1820283"/>
            <a:ext cx="354586" cy="356254"/>
            <a:chOff x="-34405525" y="3558075"/>
            <a:chExt cx="292225" cy="293600"/>
          </a:xfrm>
        </p:grpSpPr>
        <p:sp>
          <p:nvSpPr>
            <p:cNvPr id="6876" name="Google Shape;6876;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6"/>
          <p:cNvGrpSpPr/>
          <p:nvPr/>
        </p:nvGrpSpPr>
        <p:grpSpPr>
          <a:xfrm>
            <a:off x="2629755" y="2256940"/>
            <a:ext cx="355557" cy="353615"/>
            <a:chOff x="-34406325" y="3919600"/>
            <a:chExt cx="293025" cy="291425"/>
          </a:xfrm>
        </p:grpSpPr>
        <p:sp>
          <p:nvSpPr>
            <p:cNvPr id="6880" name="Google Shape;6880;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6"/>
          <p:cNvGrpSpPr/>
          <p:nvPr/>
        </p:nvGrpSpPr>
        <p:grpSpPr>
          <a:xfrm>
            <a:off x="1293653" y="2736303"/>
            <a:ext cx="353645" cy="342179"/>
            <a:chOff x="-32568800" y="3232000"/>
            <a:chExt cx="291450" cy="282000"/>
          </a:xfrm>
        </p:grpSpPr>
        <p:sp>
          <p:nvSpPr>
            <p:cNvPr id="6888" name="Google Shape;6888;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6"/>
          <p:cNvGrpSpPr/>
          <p:nvPr/>
        </p:nvGrpSpPr>
        <p:grpSpPr>
          <a:xfrm>
            <a:off x="1293183" y="3201213"/>
            <a:ext cx="354586" cy="353645"/>
            <a:chOff x="-32569575" y="3586425"/>
            <a:chExt cx="292225" cy="291450"/>
          </a:xfrm>
        </p:grpSpPr>
        <p:sp>
          <p:nvSpPr>
            <p:cNvPr id="6891" name="Google Shape;6891;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66"/>
          <p:cNvGrpSpPr/>
          <p:nvPr/>
        </p:nvGrpSpPr>
        <p:grpSpPr>
          <a:xfrm>
            <a:off x="1284098" y="3665805"/>
            <a:ext cx="372756" cy="354343"/>
            <a:chOff x="-32576675" y="3944600"/>
            <a:chExt cx="307200" cy="292025"/>
          </a:xfrm>
        </p:grpSpPr>
        <p:sp>
          <p:nvSpPr>
            <p:cNvPr id="6894" name="Google Shape;6894;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66"/>
          <p:cNvGrpSpPr/>
          <p:nvPr/>
        </p:nvGrpSpPr>
        <p:grpSpPr>
          <a:xfrm>
            <a:off x="3529065" y="2730100"/>
            <a:ext cx="354586" cy="354586"/>
            <a:chOff x="-30735200" y="3192625"/>
            <a:chExt cx="292225" cy="292225"/>
          </a:xfrm>
        </p:grpSpPr>
        <p:sp>
          <p:nvSpPr>
            <p:cNvPr id="6897" name="Google Shape;6897;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66"/>
          <p:cNvGrpSpPr/>
          <p:nvPr/>
        </p:nvGrpSpPr>
        <p:grpSpPr>
          <a:xfrm>
            <a:off x="3529065" y="3201532"/>
            <a:ext cx="354586" cy="353008"/>
            <a:chOff x="-30735200" y="3552550"/>
            <a:chExt cx="292225" cy="290925"/>
          </a:xfrm>
        </p:grpSpPr>
        <p:sp>
          <p:nvSpPr>
            <p:cNvPr id="6905" name="Google Shape;6905;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6"/>
          <p:cNvGrpSpPr/>
          <p:nvPr/>
        </p:nvGrpSpPr>
        <p:grpSpPr>
          <a:xfrm>
            <a:off x="3529065" y="3666154"/>
            <a:ext cx="354586" cy="353645"/>
            <a:chOff x="-30735200" y="3910925"/>
            <a:chExt cx="292225" cy="291450"/>
          </a:xfrm>
        </p:grpSpPr>
        <p:sp>
          <p:nvSpPr>
            <p:cNvPr id="6908" name="Google Shape;6908;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0" name="Google Shape;6910;p6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1" name="Google Shape;6911;p66"/>
          <p:cNvGrpSpPr/>
          <p:nvPr/>
        </p:nvGrpSpPr>
        <p:grpSpPr>
          <a:xfrm>
            <a:off x="4882910" y="1379021"/>
            <a:ext cx="358971" cy="359224"/>
            <a:chOff x="-57956275" y="3197925"/>
            <a:chExt cx="319000" cy="319225"/>
          </a:xfrm>
        </p:grpSpPr>
        <p:sp>
          <p:nvSpPr>
            <p:cNvPr id="6912" name="Google Shape;6912;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6"/>
          <p:cNvGrpSpPr/>
          <p:nvPr/>
        </p:nvGrpSpPr>
        <p:grpSpPr>
          <a:xfrm>
            <a:off x="4905064" y="1835446"/>
            <a:ext cx="314662" cy="358971"/>
            <a:chOff x="-57940525" y="3590375"/>
            <a:chExt cx="279625" cy="319000"/>
          </a:xfrm>
        </p:grpSpPr>
        <p:sp>
          <p:nvSpPr>
            <p:cNvPr id="6920" name="Google Shape;6920;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66"/>
          <p:cNvGrpSpPr/>
          <p:nvPr/>
        </p:nvGrpSpPr>
        <p:grpSpPr>
          <a:xfrm>
            <a:off x="4875945" y="2276817"/>
            <a:ext cx="358099" cy="358999"/>
            <a:chOff x="-57959425" y="3982600"/>
            <a:chExt cx="318225" cy="319025"/>
          </a:xfrm>
        </p:grpSpPr>
        <p:sp>
          <p:nvSpPr>
            <p:cNvPr id="6926" name="Google Shape;6926;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6"/>
          <p:cNvGrpSpPr/>
          <p:nvPr/>
        </p:nvGrpSpPr>
        <p:grpSpPr>
          <a:xfrm>
            <a:off x="7076112" y="1380146"/>
            <a:ext cx="357226" cy="357226"/>
            <a:chOff x="-55987225" y="3198925"/>
            <a:chExt cx="317450" cy="317450"/>
          </a:xfrm>
        </p:grpSpPr>
        <p:sp>
          <p:nvSpPr>
            <p:cNvPr id="6931" name="Google Shape;6931;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66"/>
          <p:cNvGrpSpPr/>
          <p:nvPr/>
        </p:nvGrpSpPr>
        <p:grpSpPr>
          <a:xfrm>
            <a:off x="7076112" y="1836178"/>
            <a:ext cx="357226" cy="357367"/>
            <a:chOff x="-55987225" y="3591025"/>
            <a:chExt cx="317450" cy="317575"/>
          </a:xfrm>
        </p:grpSpPr>
        <p:sp>
          <p:nvSpPr>
            <p:cNvPr id="6936" name="Google Shape;6936;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6"/>
          <p:cNvGrpSpPr/>
          <p:nvPr/>
        </p:nvGrpSpPr>
        <p:grpSpPr>
          <a:xfrm>
            <a:off x="7090027" y="2276817"/>
            <a:ext cx="358999" cy="358999"/>
            <a:chOff x="-55988800" y="3982600"/>
            <a:chExt cx="319025" cy="319025"/>
          </a:xfrm>
        </p:grpSpPr>
        <p:sp>
          <p:nvSpPr>
            <p:cNvPr id="6942" name="Google Shape;6942;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6"/>
          <p:cNvGrpSpPr/>
          <p:nvPr/>
        </p:nvGrpSpPr>
        <p:grpSpPr>
          <a:xfrm>
            <a:off x="5748546" y="2734774"/>
            <a:ext cx="356326" cy="358971"/>
            <a:chOff x="-54026025" y="3192625"/>
            <a:chExt cx="316650" cy="319000"/>
          </a:xfrm>
        </p:grpSpPr>
        <p:sp>
          <p:nvSpPr>
            <p:cNvPr id="6948" name="Google Shape;6948;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66"/>
          <p:cNvGrpSpPr/>
          <p:nvPr/>
        </p:nvGrpSpPr>
        <p:grpSpPr>
          <a:xfrm>
            <a:off x="5768492" y="3205748"/>
            <a:ext cx="316434" cy="358099"/>
            <a:chOff x="-54007925" y="3584850"/>
            <a:chExt cx="281200" cy="318225"/>
          </a:xfrm>
        </p:grpSpPr>
        <p:sp>
          <p:nvSpPr>
            <p:cNvPr id="6957" name="Google Shape;6957;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66"/>
          <p:cNvGrpSpPr/>
          <p:nvPr/>
        </p:nvGrpSpPr>
        <p:grpSpPr>
          <a:xfrm>
            <a:off x="5768492" y="3667633"/>
            <a:ext cx="316434" cy="358914"/>
            <a:chOff x="-54007925" y="3975575"/>
            <a:chExt cx="281200" cy="318950"/>
          </a:xfrm>
        </p:grpSpPr>
        <p:sp>
          <p:nvSpPr>
            <p:cNvPr id="6964" name="Google Shape;6964;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6"/>
          <p:cNvGrpSpPr/>
          <p:nvPr/>
        </p:nvGrpSpPr>
        <p:grpSpPr>
          <a:xfrm>
            <a:off x="8003359" y="2752104"/>
            <a:ext cx="274770" cy="358492"/>
            <a:chOff x="-52005775" y="3208025"/>
            <a:chExt cx="244175" cy="318575"/>
          </a:xfrm>
        </p:grpSpPr>
        <p:sp>
          <p:nvSpPr>
            <p:cNvPr id="6969" name="Google Shape;6969;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6"/>
          <p:cNvGrpSpPr/>
          <p:nvPr/>
        </p:nvGrpSpPr>
        <p:grpSpPr>
          <a:xfrm>
            <a:off x="5309825" y="1380146"/>
            <a:ext cx="358099" cy="358099"/>
            <a:chOff x="-57568775" y="3198925"/>
            <a:chExt cx="318225" cy="318225"/>
          </a:xfrm>
        </p:grpSpPr>
        <p:sp>
          <p:nvSpPr>
            <p:cNvPr id="6981" name="Google Shape;6981;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6"/>
          <p:cNvGrpSpPr/>
          <p:nvPr/>
        </p:nvGrpSpPr>
        <p:grpSpPr>
          <a:xfrm>
            <a:off x="5331543" y="1835446"/>
            <a:ext cx="314662" cy="358099"/>
            <a:chOff x="-57549075" y="3590375"/>
            <a:chExt cx="279625" cy="318225"/>
          </a:xfrm>
        </p:grpSpPr>
        <p:sp>
          <p:nvSpPr>
            <p:cNvPr id="6988" name="Google Shape;6988;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66"/>
          <p:cNvGrpSpPr/>
          <p:nvPr/>
        </p:nvGrpSpPr>
        <p:grpSpPr>
          <a:xfrm>
            <a:off x="5323740" y="2276817"/>
            <a:ext cx="359871" cy="359871"/>
            <a:chOff x="-57570350" y="3982600"/>
            <a:chExt cx="319800" cy="319800"/>
          </a:xfrm>
        </p:grpSpPr>
        <p:sp>
          <p:nvSpPr>
            <p:cNvPr id="6993" name="Google Shape;6993;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6"/>
          <p:cNvGrpSpPr/>
          <p:nvPr/>
        </p:nvGrpSpPr>
        <p:grpSpPr>
          <a:xfrm>
            <a:off x="7538779" y="1379246"/>
            <a:ext cx="314662" cy="358999"/>
            <a:chOff x="-55576850" y="3198125"/>
            <a:chExt cx="279625" cy="319025"/>
          </a:xfrm>
        </p:grpSpPr>
        <p:sp>
          <p:nvSpPr>
            <p:cNvPr id="6998" name="Google Shape;6998;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6"/>
          <p:cNvGrpSpPr/>
          <p:nvPr/>
        </p:nvGrpSpPr>
        <p:grpSpPr>
          <a:xfrm>
            <a:off x="7516174" y="1835221"/>
            <a:ext cx="359871" cy="358324"/>
            <a:chOff x="-55596550" y="3590175"/>
            <a:chExt cx="319800" cy="318425"/>
          </a:xfrm>
        </p:grpSpPr>
        <p:sp>
          <p:nvSpPr>
            <p:cNvPr id="7003" name="Google Shape;7003;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66"/>
          <p:cNvGrpSpPr/>
          <p:nvPr/>
        </p:nvGrpSpPr>
        <p:grpSpPr>
          <a:xfrm>
            <a:off x="7531412" y="2276564"/>
            <a:ext cx="358999" cy="359252"/>
            <a:chOff x="-55595775" y="3982375"/>
            <a:chExt cx="319025" cy="319250"/>
          </a:xfrm>
        </p:grpSpPr>
        <p:sp>
          <p:nvSpPr>
            <p:cNvPr id="7008" name="Google Shape;7008;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66"/>
          <p:cNvGrpSpPr/>
          <p:nvPr/>
        </p:nvGrpSpPr>
        <p:grpSpPr>
          <a:xfrm>
            <a:off x="6188595" y="2734774"/>
            <a:ext cx="358999" cy="358099"/>
            <a:chOff x="-53635375" y="3192625"/>
            <a:chExt cx="319025" cy="318225"/>
          </a:xfrm>
        </p:grpSpPr>
        <p:sp>
          <p:nvSpPr>
            <p:cNvPr id="7015" name="Google Shape;7015;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6"/>
          <p:cNvGrpSpPr/>
          <p:nvPr/>
        </p:nvGrpSpPr>
        <p:grpSpPr>
          <a:xfrm>
            <a:off x="6210763" y="3205748"/>
            <a:ext cx="314662" cy="358999"/>
            <a:chOff x="-53615675" y="3584850"/>
            <a:chExt cx="279625" cy="319025"/>
          </a:xfrm>
        </p:grpSpPr>
        <p:sp>
          <p:nvSpPr>
            <p:cNvPr id="7019" name="Google Shape;7019;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66"/>
          <p:cNvGrpSpPr/>
          <p:nvPr/>
        </p:nvGrpSpPr>
        <p:grpSpPr>
          <a:xfrm>
            <a:off x="6188609" y="3668674"/>
            <a:ext cx="358971" cy="357874"/>
            <a:chOff x="-53634575" y="3976500"/>
            <a:chExt cx="319000" cy="318025"/>
          </a:xfrm>
        </p:grpSpPr>
        <p:sp>
          <p:nvSpPr>
            <p:cNvPr id="7023" name="Google Shape;7023;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66"/>
          <p:cNvGrpSpPr/>
          <p:nvPr/>
        </p:nvGrpSpPr>
        <p:grpSpPr>
          <a:xfrm>
            <a:off x="7983413" y="3211628"/>
            <a:ext cx="314662" cy="358436"/>
            <a:chOff x="-52023900" y="3590075"/>
            <a:chExt cx="279625" cy="318525"/>
          </a:xfrm>
        </p:grpSpPr>
        <p:sp>
          <p:nvSpPr>
            <p:cNvPr id="7032" name="Google Shape;7032;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66"/>
          <p:cNvGrpSpPr/>
          <p:nvPr/>
        </p:nvGrpSpPr>
        <p:grpSpPr>
          <a:xfrm>
            <a:off x="5746654" y="1380146"/>
            <a:ext cx="358971" cy="358971"/>
            <a:chOff x="-57173375" y="3198925"/>
            <a:chExt cx="319000" cy="319000"/>
          </a:xfrm>
        </p:grpSpPr>
        <p:sp>
          <p:nvSpPr>
            <p:cNvPr id="7040" name="Google Shape;7040;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6"/>
          <p:cNvGrpSpPr/>
          <p:nvPr/>
        </p:nvGrpSpPr>
        <p:grpSpPr>
          <a:xfrm>
            <a:off x="5747541" y="1857587"/>
            <a:ext cx="357198" cy="314690"/>
            <a:chOff x="-57176525" y="3610050"/>
            <a:chExt cx="317425" cy="279650"/>
          </a:xfrm>
        </p:grpSpPr>
        <p:sp>
          <p:nvSpPr>
            <p:cNvPr id="7045" name="Google Shape;7045;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6"/>
          <p:cNvGrpSpPr/>
          <p:nvPr/>
        </p:nvGrpSpPr>
        <p:grpSpPr>
          <a:xfrm>
            <a:off x="7957995" y="1380146"/>
            <a:ext cx="358099" cy="356326"/>
            <a:chOff x="-55202750" y="3198925"/>
            <a:chExt cx="318225" cy="316650"/>
          </a:xfrm>
        </p:grpSpPr>
        <p:sp>
          <p:nvSpPr>
            <p:cNvPr id="7051" name="Google Shape;7051;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66"/>
          <p:cNvGrpSpPr/>
          <p:nvPr/>
        </p:nvGrpSpPr>
        <p:grpSpPr>
          <a:xfrm>
            <a:off x="7968629" y="1835446"/>
            <a:ext cx="336830" cy="358099"/>
            <a:chOff x="-55194875" y="3590375"/>
            <a:chExt cx="299325" cy="318225"/>
          </a:xfrm>
        </p:grpSpPr>
        <p:sp>
          <p:nvSpPr>
            <p:cNvPr id="7054" name="Google Shape;7054;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6"/>
          <p:cNvGrpSpPr/>
          <p:nvPr/>
        </p:nvGrpSpPr>
        <p:grpSpPr>
          <a:xfrm>
            <a:off x="7973247" y="2277717"/>
            <a:ext cx="357198" cy="357198"/>
            <a:chOff x="-55203525" y="3983400"/>
            <a:chExt cx="317425" cy="317425"/>
          </a:xfrm>
        </p:grpSpPr>
        <p:sp>
          <p:nvSpPr>
            <p:cNvPr id="7060" name="Google Shape;7060;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66"/>
          <p:cNvGrpSpPr/>
          <p:nvPr/>
        </p:nvGrpSpPr>
        <p:grpSpPr>
          <a:xfrm>
            <a:off x="6639727" y="2734774"/>
            <a:ext cx="335930" cy="358971"/>
            <a:chOff x="-53232900" y="3192625"/>
            <a:chExt cx="298525" cy="319000"/>
          </a:xfrm>
        </p:grpSpPr>
        <p:sp>
          <p:nvSpPr>
            <p:cNvPr id="7064" name="Google Shape;7064;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66"/>
          <p:cNvGrpSpPr/>
          <p:nvPr/>
        </p:nvGrpSpPr>
        <p:grpSpPr>
          <a:xfrm>
            <a:off x="6629093" y="3205748"/>
            <a:ext cx="357198" cy="356326"/>
            <a:chOff x="-53242350" y="3584850"/>
            <a:chExt cx="317425" cy="316650"/>
          </a:xfrm>
        </p:grpSpPr>
        <p:sp>
          <p:nvSpPr>
            <p:cNvPr id="7073" name="Google Shape;7073;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6"/>
          <p:cNvGrpSpPr/>
          <p:nvPr/>
        </p:nvGrpSpPr>
        <p:grpSpPr>
          <a:xfrm>
            <a:off x="6650362" y="3668449"/>
            <a:ext cx="314662" cy="358999"/>
            <a:chOff x="-53224225" y="3976300"/>
            <a:chExt cx="279625" cy="319025"/>
          </a:xfrm>
        </p:grpSpPr>
        <p:sp>
          <p:nvSpPr>
            <p:cNvPr id="7079" name="Google Shape;7079;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66"/>
          <p:cNvGrpSpPr/>
          <p:nvPr/>
        </p:nvGrpSpPr>
        <p:grpSpPr>
          <a:xfrm>
            <a:off x="7961258" y="3676129"/>
            <a:ext cx="358971" cy="358408"/>
            <a:chOff x="-52043575" y="3983125"/>
            <a:chExt cx="319000" cy="318500"/>
          </a:xfrm>
        </p:grpSpPr>
        <p:sp>
          <p:nvSpPr>
            <p:cNvPr id="7087" name="Google Shape;7087;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6"/>
          <p:cNvGrpSpPr/>
          <p:nvPr/>
        </p:nvGrpSpPr>
        <p:grpSpPr>
          <a:xfrm>
            <a:off x="6215199" y="1380146"/>
            <a:ext cx="314662" cy="358971"/>
            <a:chOff x="-56766175" y="3198925"/>
            <a:chExt cx="279625" cy="319000"/>
          </a:xfrm>
        </p:grpSpPr>
        <p:sp>
          <p:nvSpPr>
            <p:cNvPr id="7097" name="Google Shape;7097;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66"/>
          <p:cNvGrpSpPr/>
          <p:nvPr/>
        </p:nvGrpSpPr>
        <p:grpSpPr>
          <a:xfrm>
            <a:off x="6214313" y="1835446"/>
            <a:ext cx="316434" cy="358099"/>
            <a:chOff x="-56766175" y="3590375"/>
            <a:chExt cx="281200" cy="318225"/>
          </a:xfrm>
        </p:grpSpPr>
        <p:sp>
          <p:nvSpPr>
            <p:cNvPr id="7105" name="Google Shape;7105;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6"/>
          <p:cNvGrpSpPr/>
          <p:nvPr/>
        </p:nvGrpSpPr>
        <p:grpSpPr>
          <a:xfrm>
            <a:off x="6251269" y="2276817"/>
            <a:ext cx="272126" cy="358099"/>
            <a:chOff x="-56747275" y="3982600"/>
            <a:chExt cx="241825" cy="318225"/>
          </a:xfrm>
        </p:grpSpPr>
        <p:sp>
          <p:nvSpPr>
            <p:cNvPr id="7110" name="Google Shape;7110;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6"/>
          <p:cNvGrpSpPr/>
          <p:nvPr/>
        </p:nvGrpSpPr>
        <p:grpSpPr>
          <a:xfrm>
            <a:off x="4859020" y="3219055"/>
            <a:ext cx="358999" cy="342991"/>
            <a:chOff x="-54812875" y="3596675"/>
            <a:chExt cx="319025" cy="304800"/>
          </a:xfrm>
        </p:grpSpPr>
        <p:sp>
          <p:nvSpPr>
            <p:cNvPr id="7118" name="Google Shape;7118;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5" name="Google Shape;7125;p6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7" name="Google Shape;7127;p66"/>
          <p:cNvGrpSpPr/>
          <p:nvPr/>
        </p:nvGrpSpPr>
        <p:grpSpPr>
          <a:xfrm>
            <a:off x="4881188" y="3675538"/>
            <a:ext cx="314662" cy="358099"/>
            <a:chOff x="-54793175" y="3982600"/>
            <a:chExt cx="279625" cy="318225"/>
          </a:xfrm>
        </p:grpSpPr>
        <p:sp>
          <p:nvSpPr>
            <p:cNvPr id="7128" name="Google Shape;7128;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66"/>
          <p:cNvGrpSpPr/>
          <p:nvPr/>
        </p:nvGrpSpPr>
        <p:grpSpPr>
          <a:xfrm>
            <a:off x="7092647" y="2734774"/>
            <a:ext cx="314662" cy="358099"/>
            <a:chOff x="-52832000" y="3192625"/>
            <a:chExt cx="279625" cy="318225"/>
          </a:xfrm>
        </p:grpSpPr>
        <p:sp>
          <p:nvSpPr>
            <p:cNvPr id="7136" name="Google Shape;7136;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6"/>
          <p:cNvGrpSpPr/>
          <p:nvPr/>
        </p:nvGrpSpPr>
        <p:grpSpPr>
          <a:xfrm>
            <a:off x="5779179" y="2276142"/>
            <a:ext cx="323524" cy="358774"/>
            <a:chOff x="-57162350" y="3982000"/>
            <a:chExt cx="287500" cy="318825"/>
          </a:xfrm>
        </p:grpSpPr>
        <p:sp>
          <p:nvSpPr>
            <p:cNvPr id="7145" name="Google Shape;7145;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66"/>
          <p:cNvGrpSpPr/>
          <p:nvPr/>
        </p:nvGrpSpPr>
        <p:grpSpPr>
          <a:xfrm>
            <a:off x="7070492" y="3206648"/>
            <a:ext cx="358971" cy="357198"/>
            <a:chOff x="-52851675" y="3585650"/>
            <a:chExt cx="319000" cy="317425"/>
          </a:xfrm>
        </p:grpSpPr>
        <p:sp>
          <p:nvSpPr>
            <p:cNvPr id="7154" name="Google Shape;7154;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6"/>
          <p:cNvGrpSpPr/>
          <p:nvPr/>
        </p:nvGrpSpPr>
        <p:grpSpPr>
          <a:xfrm>
            <a:off x="7092647" y="3668449"/>
            <a:ext cx="314662" cy="358999"/>
            <a:chOff x="-52832000" y="3976300"/>
            <a:chExt cx="279625" cy="319025"/>
          </a:xfrm>
        </p:grpSpPr>
        <p:sp>
          <p:nvSpPr>
            <p:cNvPr id="7161" name="Google Shape;7161;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6"/>
          <p:cNvGrpSpPr/>
          <p:nvPr/>
        </p:nvGrpSpPr>
        <p:grpSpPr>
          <a:xfrm>
            <a:off x="6209853" y="4123097"/>
            <a:ext cx="316434" cy="358099"/>
            <a:chOff x="-51633225" y="3198925"/>
            <a:chExt cx="281200" cy="318225"/>
          </a:xfrm>
        </p:grpSpPr>
        <p:sp>
          <p:nvSpPr>
            <p:cNvPr id="7167" name="Google Shape;7167;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6"/>
          <p:cNvGrpSpPr/>
          <p:nvPr/>
        </p:nvGrpSpPr>
        <p:grpSpPr>
          <a:xfrm>
            <a:off x="6628676" y="1381018"/>
            <a:ext cx="365188" cy="357226"/>
            <a:chOff x="-56396775" y="3199700"/>
            <a:chExt cx="324525" cy="317450"/>
          </a:xfrm>
        </p:grpSpPr>
        <p:sp>
          <p:nvSpPr>
            <p:cNvPr id="7175" name="Google Shape;7175;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6"/>
          <p:cNvGrpSpPr/>
          <p:nvPr/>
        </p:nvGrpSpPr>
        <p:grpSpPr>
          <a:xfrm>
            <a:off x="6631771" y="1846953"/>
            <a:ext cx="358999" cy="335958"/>
            <a:chOff x="-56394425" y="3600600"/>
            <a:chExt cx="319025" cy="298550"/>
          </a:xfrm>
        </p:grpSpPr>
        <p:sp>
          <p:nvSpPr>
            <p:cNvPr id="7182" name="Google Shape;7182;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6"/>
          <p:cNvGrpSpPr/>
          <p:nvPr/>
        </p:nvGrpSpPr>
        <p:grpSpPr>
          <a:xfrm>
            <a:off x="6662538" y="2277717"/>
            <a:ext cx="327068" cy="357198"/>
            <a:chOff x="-56379450" y="3983400"/>
            <a:chExt cx="290650" cy="317425"/>
          </a:xfrm>
        </p:grpSpPr>
        <p:sp>
          <p:nvSpPr>
            <p:cNvPr id="7186" name="Google Shape;7186;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66"/>
          <p:cNvGrpSpPr/>
          <p:nvPr/>
        </p:nvGrpSpPr>
        <p:grpSpPr>
          <a:xfrm>
            <a:off x="5326242" y="2741864"/>
            <a:ext cx="316434" cy="358971"/>
            <a:chOff x="-54401725" y="3198925"/>
            <a:chExt cx="281200" cy="319000"/>
          </a:xfrm>
        </p:grpSpPr>
        <p:sp>
          <p:nvSpPr>
            <p:cNvPr id="7195" name="Google Shape;7195;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6"/>
          <p:cNvGrpSpPr/>
          <p:nvPr/>
        </p:nvGrpSpPr>
        <p:grpSpPr>
          <a:xfrm>
            <a:off x="5327128" y="3211965"/>
            <a:ext cx="314662" cy="358099"/>
            <a:chOff x="-54401725" y="3590375"/>
            <a:chExt cx="279625" cy="318225"/>
          </a:xfrm>
        </p:grpSpPr>
        <p:sp>
          <p:nvSpPr>
            <p:cNvPr id="7207" name="Google Shape;7207;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6"/>
          <p:cNvGrpSpPr/>
          <p:nvPr/>
        </p:nvGrpSpPr>
        <p:grpSpPr>
          <a:xfrm>
            <a:off x="5324920" y="3675538"/>
            <a:ext cx="319079" cy="358099"/>
            <a:chOff x="-54403300" y="3982600"/>
            <a:chExt cx="283550" cy="318225"/>
          </a:xfrm>
        </p:grpSpPr>
        <p:sp>
          <p:nvSpPr>
            <p:cNvPr id="7214" name="Google Shape;7214;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6"/>
          <p:cNvGrpSpPr/>
          <p:nvPr/>
        </p:nvGrpSpPr>
        <p:grpSpPr>
          <a:xfrm>
            <a:off x="7512313" y="2736772"/>
            <a:ext cx="356298" cy="356973"/>
            <a:chOff x="-52458650" y="3194400"/>
            <a:chExt cx="316625" cy="317225"/>
          </a:xfrm>
        </p:grpSpPr>
        <p:sp>
          <p:nvSpPr>
            <p:cNvPr id="7220" name="Google Shape;7220;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6"/>
          <p:cNvGrpSpPr/>
          <p:nvPr/>
        </p:nvGrpSpPr>
        <p:grpSpPr>
          <a:xfrm>
            <a:off x="4881188" y="2741864"/>
            <a:ext cx="314662" cy="358971"/>
            <a:chOff x="-54793175" y="3198925"/>
            <a:chExt cx="279625" cy="319000"/>
          </a:xfrm>
        </p:grpSpPr>
        <p:sp>
          <p:nvSpPr>
            <p:cNvPr id="7229" name="Google Shape;7229;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66"/>
          <p:cNvGrpSpPr/>
          <p:nvPr/>
        </p:nvGrpSpPr>
        <p:grpSpPr>
          <a:xfrm>
            <a:off x="7521611" y="3205748"/>
            <a:ext cx="337703" cy="357845"/>
            <a:chOff x="-52450000" y="3584850"/>
            <a:chExt cx="300100" cy="318000"/>
          </a:xfrm>
        </p:grpSpPr>
        <p:sp>
          <p:nvSpPr>
            <p:cNvPr id="7237" name="Google Shape;7237;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6"/>
          <p:cNvGrpSpPr/>
          <p:nvPr/>
        </p:nvGrpSpPr>
        <p:grpSpPr>
          <a:xfrm>
            <a:off x="7533131" y="3670221"/>
            <a:ext cx="314662" cy="357226"/>
            <a:chOff x="-52440550" y="3977875"/>
            <a:chExt cx="279625" cy="317450"/>
          </a:xfrm>
        </p:grpSpPr>
        <p:sp>
          <p:nvSpPr>
            <p:cNvPr id="7245" name="Google Shape;7245;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6"/>
          <p:cNvGrpSpPr/>
          <p:nvPr/>
        </p:nvGrpSpPr>
        <p:grpSpPr>
          <a:xfrm>
            <a:off x="6645066" y="4126427"/>
            <a:ext cx="314662" cy="358999"/>
            <a:chOff x="-51623775" y="3584850"/>
            <a:chExt cx="279625" cy="319025"/>
          </a:xfrm>
        </p:grpSpPr>
        <p:sp>
          <p:nvSpPr>
            <p:cNvPr id="7254" name="Google Shape;7254;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3" name="Google Shape;7263;p6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64" name="Google Shape;7264;p6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8"/>
        <p:cNvGrpSpPr/>
        <p:nvPr/>
      </p:nvGrpSpPr>
      <p:grpSpPr>
        <a:xfrm>
          <a:off x="0" y="0"/>
          <a:ext cx="0" cy="0"/>
          <a:chOff x="0" y="0"/>
          <a:chExt cx="0" cy="0"/>
        </a:xfrm>
      </p:grpSpPr>
      <p:grpSp>
        <p:nvGrpSpPr>
          <p:cNvPr id="7269" name="Google Shape;7269;p67"/>
          <p:cNvGrpSpPr/>
          <p:nvPr/>
        </p:nvGrpSpPr>
        <p:grpSpPr>
          <a:xfrm>
            <a:off x="885675" y="1386849"/>
            <a:ext cx="276003" cy="357300"/>
            <a:chOff x="-50469125" y="3183175"/>
            <a:chExt cx="233150" cy="301825"/>
          </a:xfrm>
        </p:grpSpPr>
        <p:sp>
          <p:nvSpPr>
            <p:cNvPr id="7270" name="Google Shape;7270;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7"/>
          <p:cNvGrpSpPr/>
          <p:nvPr/>
        </p:nvGrpSpPr>
        <p:grpSpPr>
          <a:xfrm>
            <a:off x="845574" y="1822251"/>
            <a:ext cx="356205" cy="355288"/>
            <a:chOff x="-50504575" y="3550975"/>
            <a:chExt cx="300900" cy="300125"/>
          </a:xfrm>
        </p:grpSpPr>
        <p:sp>
          <p:nvSpPr>
            <p:cNvPr id="7274" name="Google Shape;7274;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7"/>
          <p:cNvGrpSpPr/>
          <p:nvPr/>
        </p:nvGrpSpPr>
        <p:grpSpPr>
          <a:xfrm>
            <a:off x="845574" y="2260493"/>
            <a:ext cx="356205" cy="354341"/>
            <a:chOff x="-50503000" y="3921175"/>
            <a:chExt cx="300900" cy="299325"/>
          </a:xfrm>
        </p:grpSpPr>
        <p:sp>
          <p:nvSpPr>
            <p:cNvPr id="7279" name="Google Shape;7279;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67"/>
          <p:cNvGrpSpPr/>
          <p:nvPr/>
        </p:nvGrpSpPr>
        <p:grpSpPr>
          <a:xfrm>
            <a:off x="3049627" y="1406411"/>
            <a:ext cx="355258" cy="356205"/>
            <a:chOff x="-48630025" y="3199700"/>
            <a:chExt cx="300100" cy="300900"/>
          </a:xfrm>
        </p:grpSpPr>
        <p:sp>
          <p:nvSpPr>
            <p:cNvPr id="7285" name="Google Shape;7285;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67"/>
          <p:cNvGrpSpPr/>
          <p:nvPr/>
        </p:nvGrpSpPr>
        <p:grpSpPr>
          <a:xfrm>
            <a:off x="3049627" y="1843707"/>
            <a:ext cx="355258" cy="355258"/>
            <a:chOff x="-48630025" y="3569100"/>
            <a:chExt cx="300100" cy="300100"/>
          </a:xfrm>
        </p:grpSpPr>
        <p:sp>
          <p:nvSpPr>
            <p:cNvPr id="7289" name="Google Shape;7289;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67"/>
          <p:cNvGrpSpPr/>
          <p:nvPr/>
        </p:nvGrpSpPr>
        <p:grpSpPr>
          <a:xfrm>
            <a:off x="3050101" y="2281003"/>
            <a:ext cx="354311" cy="353394"/>
            <a:chOff x="-48629225" y="3938500"/>
            <a:chExt cx="299300" cy="298525"/>
          </a:xfrm>
        </p:grpSpPr>
        <p:sp>
          <p:nvSpPr>
            <p:cNvPr id="7300" name="Google Shape;7300;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7"/>
          <p:cNvGrpSpPr/>
          <p:nvPr/>
        </p:nvGrpSpPr>
        <p:grpSpPr>
          <a:xfrm>
            <a:off x="1785504" y="2752344"/>
            <a:ext cx="311458" cy="354341"/>
            <a:chOff x="-46762575" y="3200500"/>
            <a:chExt cx="263100" cy="299325"/>
          </a:xfrm>
        </p:grpSpPr>
        <p:sp>
          <p:nvSpPr>
            <p:cNvPr id="7305" name="Google Shape;7305;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7"/>
          <p:cNvGrpSpPr/>
          <p:nvPr/>
        </p:nvGrpSpPr>
        <p:grpSpPr>
          <a:xfrm>
            <a:off x="1763589" y="3211066"/>
            <a:ext cx="355288" cy="312375"/>
            <a:chOff x="-46779900" y="3588000"/>
            <a:chExt cx="300125" cy="263875"/>
          </a:xfrm>
        </p:grpSpPr>
        <p:sp>
          <p:nvSpPr>
            <p:cNvPr id="7311" name="Google Shape;7311;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7"/>
          <p:cNvGrpSpPr/>
          <p:nvPr/>
        </p:nvGrpSpPr>
        <p:grpSpPr>
          <a:xfrm>
            <a:off x="1764062" y="3625988"/>
            <a:ext cx="354341" cy="353394"/>
            <a:chOff x="-46779100" y="3938500"/>
            <a:chExt cx="299325" cy="298525"/>
          </a:xfrm>
        </p:grpSpPr>
        <p:sp>
          <p:nvSpPr>
            <p:cNvPr id="7316" name="Google Shape;7316;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67"/>
          <p:cNvGrpSpPr/>
          <p:nvPr/>
        </p:nvGrpSpPr>
        <p:grpSpPr>
          <a:xfrm>
            <a:off x="3971800" y="2758855"/>
            <a:ext cx="355258" cy="355288"/>
            <a:chOff x="-44924250" y="3206000"/>
            <a:chExt cx="300100" cy="300125"/>
          </a:xfrm>
        </p:grpSpPr>
        <p:sp>
          <p:nvSpPr>
            <p:cNvPr id="7319" name="Google Shape;7319;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67"/>
          <p:cNvGrpSpPr/>
          <p:nvPr/>
        </p:nvGrpSpPr>
        <p:grpSpPr>
          <a:xfrm>
            <a:off x="1286286" y="1386849"/>
            <a:ext cx="355258" cy="355258"/>
            <a:chOff x="-50134375" y="3183175"/>
            <a:chExt cx="300100" cy="300100"/>
          </a:xfrm>
        </p:grpSpPr>
        <p:sp>
          <p:nvSpPr>
            <p:cNvPr id="7325" name="Google Shape;7325;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67"/>
          <p:cNvGrpSpPr/>
          <p:nvPr/>
        </p:nvGrpSpPr>
        <p:grpSpPr>
          <a:xfrm>
            <a:off x="1286286" y="1822251"/>
            <a:ext cx="355258" cy="355288"/>
            <a:chOff x="-50134375" y="3550975"/>
            <a:chExt cx="300100" cy="300125"/>
          </a:xfrm>
        </p:grpSpPr>
        <p:sp>
          <p:nvSpPr>
            <p:cNvPr id="7336" name="Google Shape;7336;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7"/>
          <p:cNvGrpSpPr/>
          <p:nvPr/>
        </p:nvGrpSpPr>
        <p:grpSpPr>
          <a:xfrm>
            <a:off x="1286286" y="2259783"/>
            <a:ext cx="355258" cy="355051"/>
            <a:chOff x="-50134375" y="3920575"/>
            <a:chExt cx="300100" cy="299925"/>
          </a:xfrm>
        </p:grpSpPr>
        <p:sp>
          <p:nvSpPr>
            <p:cNvPr id="7339" name="Google Shape;7339;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67"/>
          <p:cNvGrpSpPr/>
          <p:nvPr/>
        </p:nvGrpSpPr>
        <p:grpSpPr>
          <a:xfrm>
            <a:off x="3497010" y="1407358"/>
            <a:ext cx="357123" cy="355258"/>
            <a:chOff x="-48262200" y="3200500"/>
            <a:chExt cx="301675" cy="300100"/>
          </a:xfrm>
        </p:grpSpPr>
        <p:sp>
          <p:nvSpPr>
            <p:cNvPr id="7343" name="Google Shape;7343;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67"/>
          <p:cNvGrpSpPr/>
          <p:nvPr/>
        </p:nvGrpSpPr>
        <p:grpSpPr>
          <a:xfrm>
            <a:off x="3526383" y="1844447"/>
            <a:ext cx="298377" cy="354519"/>
            <a:chOff x="-48233050" y="3569725"/>
            <a:chExt cx="252050" cy="299475"/>
          </a:xfrm>
        </p:grpSpPr>
        <p:sp>
          <p:nvSpPr>
            <p:cNvPr id="7353" name="Google Shape;7353;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67"/>
          <p:cNvGrpSpPr/>
          <p:nvPr/>
        </p:nvGrpSpPr>
        <p:grpSpPr>
          <a:xfrm>
            <a:off x="3550148" y="2278191"/>
            <a:ext cx="250847" cy="358070"/>
            <a:chOff x="-48216525" y="3936125"/>
            <a:chExt cx="211900" cy="302475"/>
          </a:xfrm>
        </p:grpSpPr>
        <p:sp>
          <p:nvSpPr>
            <p:cNvPr id="7357" name="Google Shape;7357;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67"/>
          <p:cNvGrpSpPr/>
          <p:nvPr/>
        </p:nvGrpSpPr>
        <p:grpSpPr>
          <a:xfrm>
            <a:off x="2205866" y="2753261"/>
            <a:ext cx="355258" cy="355288"/>
            <a:chOff x="-46410500" y="3201275"/>
            <a:chExt cx="300100" cy="300125"/>
          </a:xfrm>
        </p:grpSpPr>
        <p:sp>
          <p:nvSpPr>
            <p:cNvPr id="7362" name="Google Shape;7362;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7"/>
          <p:cNvGrpSpPr/>
          <p:nvPr/>
        </p:nvGrpSpPr>
        <p:grpSpPr>
          <a:xfrm>
            <a:off x="2205866" y="3188692"/>
            <a:ext cx="355258" cy="356205"/>
            <a:chOff x="-46409700" y="3569100"/>
            <a:chExt cx="300100" cy="300900"/>
          </a:xfrm>
        </p:grpSpPr>
        <p:sp>
          <p:nvSpPr>
            <p:cNvPr id="7368" name="Google Shape;7368;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7"/>
          <p:cNvGrpSpPr/>
          <p:nvPr/>
        </p:nvGrpSpPr>
        <p:grpSpPr>
          <a:xfrm>
            <a:off x="2193747" y="3624124"/>
            <a:ext cx="379497" cy="358070"/>
            <a:chOff x="-46422300" y="3936925"/>
            <a:chExt cx="320575" cy="302475"/>
          </a:xfrm>
        </p:grpSpPr>
        <p:sp>
          <p:nvSpPr>
            <p:cNvPr id="7374" name="Google Shape;7374;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67"/>
          <p:cNvGrpSpPr/>
          <p:nvPr/>
        </p:nvGrpSpPr>
        <p:grpSpPr>
          <a:xfrm>
            <a:off x="3971326" y="3178452"/>
            <a:ext cx="356205" cy="355258"/>
            <a:chOff x="-44914800" y="3560450"/>
            <a:chExt cx="300900" cy="300100"/>
          </a:xfrm>
        </p:grpSpPr>
        <p:sp>
          <p:nvSpPr>
            <p:cNvPr id="7377" name="Google Shape;7377;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67"/>
          <p:cNvGrpSpPr/>
          <p:nvPr/>
        </p:nvGrpSpPr>
        <p:grpSpPr>
          <a:xfrm>
            <a:off x="1726378" y="1387086"/>
            <a:ext cx="354311" cy="354104"/>
            <a:chOff x="-49764975" y="3183375"/>
            <a:chExt cx="299300" cy="299125"/>
          </a:xfrm>
        </p:grpSpPr>
        <p:sp>
          <p:nvSpPr>
            <p:cNvPr id="7383" name="Google Shape;7383;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7"/>
          <p:cNvGrpSpPr/>
          <p:nvPr/>
        </p:nvGrpSpPr>
        <p:grpSpPr>
          <a:xfrm>
            <a:off x="1726378" y="1822547"/>
            <a:ext cx="354311" cy="355909"/>
            <a:chOff x="-49764975" y="3551225"/>
            <a:chExt cx="299300" cy="300650"/>
          </a:xfrm>
        </p:grpSpPr>
        <p:sp>
          <p:nvSpPr>
            <p:cNvPr id="7393" name="Google Shape;7393;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7"/>
          <p:cNvGrpSpPr/>
          <p:nvPr/>
        </p:nvGrpSpPr>
        <p:grpSpPr>
          <a:xfrm>
            <a:off x="1724040" y="2259310"/>
            <a:ext cx="358987" cy="355525"/>
            <a:chOff x="-49766550" y="3920175"/>
            <a:chExt cx="303250" cy="300325"/>
          </a:xfrm>
        </p:grpSpPr>
        <p:sp>
          <p:nvSpPr>
            <p:cNvPr id="7405" name="Google Shape;7405;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7"/>
          <p:cNvGrpSpPr/>
          <p:nvPr/>
        </p:nvGrpSpPr>
        <p:grpSpPr>
          <a:xfrm>
            <a:off x="3939571" y="1407358"/>
            <a:ext cx="357123" cy="354341"/>
            <a:chOff x="-47892800" y="3200500"/>
            <a:chExt cx="301675" cy="299325"/>
          </a:xfrm>
        </p:grpSpPr>
        <p:sp>
          <p:nvSpPr>
            <p:cNvPr id="7410" name="Google Shape;7410;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7"/>
          <p:cNvGrpSpPr/>
          <p:nvPr/>
        </p:nvGrpSpPr>
        <p:grpSpPr>
          <a:xfrm>
            <a:off x="4003437" y="1843707"/>
            <a:ext cx="229391" cy="355258"/>
            <a:chOff x="-47839250" y="3569100"/>
            <a:chExt cx="193775" cy="300100"/>
          </a:xfrm>
        </p:grpSpPr>
        <p:sp>
          <p:nvSpPr>
            <p:cNvPr id="7417" name="Google Shape;7417;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67"/>
          <p:cNvGrpSpPr/>
          <p:nvPr/>
        </p:nvGrpSpPr>
        <p:grpSpPr>
          <a:xfrm>
            <a:off x="3940503" y="2280056"/>
            <a:ext cx="355258" cy="356205"/>
            <a:chOff x="-47892800" y="3937700"/>
            <a:chExt cx="300100" cy="300900"/>
          </a:xfrm>
        </p:grpSpPr>
        <p:sp>
          <p:nvSpPr>
            <p:cNvPr id="7424" name="Google Shape;7424;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67"/>
          <p:cNvGrpSpPr/>
          <p:nvPr/>
        </p:nvGrpSpPr>
        <p:grpSpPr>
          <a:xfrm>
            <a:off x="2645798" y="2773770"/>
            <a:ext cx="355258" cy="311458"/>
            <a:chOff x="-46042675" y="3218600"/>
            <a:chExt cx="300100" cy="263100"/>
          </a:xfrm>
        </p:grpSpPr>
        <p:sp>
          <p:nvSpPr>
            <p:cNvPr id="7433" name="Google Shape;7433;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7"/>
          <p:cNvGrpSpPr/>
          <p:nvPr/>
        </p:nvGrpSpPr>
        <p:grpSpPr>
          <a:xfrm>
            <a:off x="2645798" y="3188219"/>
            <a:ext cx="355258" cy="323118"/>
            <a:chOff x="-46042675" y="3568700"/>
            <a:chExt cx="300100" cy="272950"/>
          </a:xfrm>
        </p:grpSpPr>
        <p:sp>
          <p:nvSpPr>
            <p:cNvPr id="7440" name="Google Shape;7440;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7"/>
          <p:cNvGrpSpPr/>
          <p:nvPr/>
        </p:nvGrpSpPr>
        <p:grpSpPr>
          <a:xfrm>
            <a:off x="2687749" y="3625189"/>
            <a:ext cx="271357" cy="356057"/>
            <a:chOff x="-46007225" y="3937825"/>
            <a:chExt cx="229225" cy="300775"/>
          </a:xfrm>
        </p:grpSpPr>
        <p:sp>
          <p:nvSpPr>
            <p:cNvPr id="7445" name="Google Shape;7445;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67"/>
          <p:cNvGrpSpPr/>
          <p:nvPr/>
        </p:nvGrpSpPr>
        <p:grpSpPr>
          <a:xfrm>
            <a:off x="3993241" y="3615275"/>
            <a:ext cx="312375" cy="357596"/>
            <a:chOff x="-44895900" y="3929450"/>
            <a:chExt cx="263875" cy="302075"/>
          </a:xfrm>
        </p:grpSpPr>
        <p:sp>
          <p:nvSpPr>
            <p:cNvPr id="7456" name="Google Shape;7456;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7"/>
          <p:cNvGrpSpPr/>
          <p:nvPr/>
        </p:nvGrpSpPr>
        <p:grpSpPr>
          <a:xfrm>
            <a:off x="2167060" y="1398036"/>
            <a:ext cx="356205" cy="332885"/>
            <a:chOff x="-49397175" y="3192625"/>
            <a:chExt cx="300900" cy="281200"/>
          </a:xfrm>
        </p:grpSpPr>
        <p:sp>
          <p:nvSpPr>
            <p:cNvPr id="7463" name="Google Shape;7463;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7"/>
          <p:cNvGrpSpPr/>
          <p:nvPr/>
        </p:nvGrpSpPr>
        <p:grpSpPr>
          <a:xfrm>
            <a:off x="2193163" y="1822251"/>
            <a:ext cx="304000" cy="356205"/>
            <a:chOff x="-49375900" y="3550975"/>
            <a:chExt cx="256800" cy="300900"/>
          </a:xfrm>
        </p:grpSpPr>
        <p:sp>
          <p:nvSpPr>
            <p:cNvPr id="7471" name="Google Shape;7471;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7"/>
          <p:cNvGrpSpPr/>
          <p:nvPr/>
        </p:nvGrpSpPr>
        <p:grpSpPr>
          <a:xfrm>
            <a:off x="2188516" y="2259546"/>
            <a:ext cx="313293" cy="356205"/>
            <a:chOff x="-49378250" y="3920375"/>
            <a:chExt cx="264650" cy="300900"/>
          </a:xfrm>
        </p:grpSpPr>
        <p:sp>
          <p:nvSpPr>
            <p:cNvPr id="7483" name="Google Shape;7483;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7"/>
          <p:cNvGrpSpPr/>
          <p:nvPr/>
        </p:nvGrpSpPr>
        <p:grpSpPr>
          <a:xfrm>
            <a:off x="907504" y="2752344"/>
            <a:ext cx="312375" cy="357123"/>
            <a:chOff x="-47505300" y="3200500"/>
            <a:chExt cx="263875" cy="301675"/>
          </a:xfrm>
        </p:grpSpPr>
        <p:sp>
          <p:nvSpPr>
            <p:cNvPr id="7491" name="Google Shape;7491;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7"/>
          <p:cNvGrpSpPr/>
          <p:nvPr/>
        </p:nvGrpSpPr>
        <p:grpSpPr>
          <a:xfrm>
            <a:off x="885604" y="3188692"/>
            <a:ext cx="356176" cy="355051"/>
            <a:chOff x="-47524975" y="3569100"/>
            <a:chExt cx="300875" cy="299925"/>
          </a:xfrm>
        </p:grpSpPr>
        <p:sp>
          <p:nvSpPr>
            <p:cNvPr id="7505" name="Google Shape;7505;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7"/>
          <p:cNvGrpSpPr/>
          <p:nvPr/>
        </p:nvGrpSpPr>
        <p:grpSpPr>
          <a:xfrm>
            <a:off x="886062" y="3667954"/>
            <a:ext cx="355258" cy="270410"/>
            <a:chOff x="-47523400" y="3973950"/>
            <a:chExt cx="300100" cy="228425"/>
          </a:xfrm>
        </p:grpSpPr>
        <p:sp>
          <p:nvSpPr>
            <p:cNvPr id="7511" name="Google Shape;7511;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7"/>
          <p:cNvGrpSpPr/>
          <p:nvPr/>
        </p:nvGrpSpPr>
        <p:grpSpPr>
          <a:xfrm>
            <a:off x="3091183" y="2750953"/>
            <a:ext cx="354341" cy="357596"/>
            <a:chOff x="-45673275" y="3199325"/>
            <a:chExt cx="299325" cy="302075"/>
          </a:xfrm>
        </p:grpSpPr>
        <p:sp>
          <p:nvSpPr>
            <p:cNvPr id="7517" name="Google Shape;7517;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67"/>
          <p:cNvGrpSpPr/>
          <p:nvPr/>
        </p:nvGrpSpPr>
        <p:grpSpPr>
          <a:xfrm>
            <a:off x="3090251" y="3209202"/>
            <a:ext cx="356205" cy="314240"/>
            <a:chOff x="-45674075" y="3586425"/>
            <a:chExt cx="300900" cy="265450"/>
          </a:xfrm>
        </p:grpSpPr>
        <p:sp>
          <p:nvSpPr>
            <p:cNvPr id="7521" name="Google Shape;7521;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67"/>
          <p:cNvGrpSpPr/>
          <p:nvPr/>
        </p:nvGrpSpPr>
        <p:grpSpPr>
          <a:xfrm>
            <a:off x="3091183" y="3625041"/>
            <a:ext cx="354341" cy="356205"/>
            <a:chOff x="-45673275" y="3937700"/>
            <a:chExt cx="299325" cy="300900"/>
          </a:xfrm>
        </p:grpSpPr>
        <p:sp>
          <p:nvSpPr>
            <p:cNvPr id="7524" name="Google Shape;7524;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67"/>
          <p:cNvGrpSpPr/>
          <p:nvPr/>
        </p:nvGrpSpPr>
        <p:grpSpPr>
          <a:xfrm>
            <a:off x="2205349" y="4117825"/>
            <a:ext cx="356205" cy="356205"/>
            <a:chOff x="-44512325" y="3176075"/>
            <a:chExt cx="300900" cy="300900"/>
          </a:xfrm>
        </p:grpSpPr>
        <p:sp>
          <p:nvSpPr>
            <p:cNvPr id="7531" name="Google Shape;7531;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67"/>
          <p:cNvGrpSpPr/>
          <p:nvPr/>
        </p:nvGrpSpPr>
        <p:grpSpPr>
          <a:xfrm>
            <a:off x="2608689" y="1386849"/>
            <a:ext cx="354341" cy="354341"/>
            <a:chOff x="-49027775" y="3183175"/>
            <a:chExt cx="299325" cy="299325"/>
          </a:xfrm>
        </p:grpSpPr>
        <p:sp>
          <p:nvSpPr>
            <p:cNvPr id="7535" name="Google Shape;7535;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7"/>
          <p:cNvGrpSpPr/>
          <p:nvPr/>
        </p:nvGrpSpPr>
        <p:grpSpPr>
          <a:xfrm>
            <a:off x="2608230" y="1822251"/>
            <a:ext cx="355258" cy="357152"/>
            <a:chOff x="-49027775" y="3550975"/>
            <a:chExt cx="300100" cy="301700"/>
          </a:xfrm>
        </p:grpSpPr>
        <p:sp>
          <p:nvSpPr>
            <p:cNvPr id="7540" name="Google Shape;7540;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67"/>
          <p:cNvGrpSpPr/>
          <p:nvPr/>
        </p:nvGrpSpPr>
        <p:grpSpPr>
          <a:xfrm>
            <a:off x="2606306" y="2259310"/>
            <a:ext cx="359106" cy="355525"/>
            <a:chOff x="-49031025" y="3920175"/>
            <a:chExt cx="303350" cy="300325"/>
          </a:xfrm>
        </p:grpSpPr>
        <p:sp>
          <p:nvSpPr>
            <p:cNvPr id="7551" name="Google Shape;7551;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67"/>
          <p:cNvGrpSpPr/>
          <p:nvPr/>
        </p:nvGrpSpPr>
        <p:grpSpPr>
          <a:xfrm>
            <a:off x="1322411" y="2752344"/>
            <a:ext cx="356176" cy="354341"/>
            <a:chOff x="-47155575" y="3200500"/>
            <a:chExt cx="300875" cy="299325"/>
          </a:xfrm>
        </p:grpSpPr>
        <p:sp>
          <p:nvSpPr>
            <p:cNvPr id="7558" name="Google Shape;7558;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67"/>
          <p:cNvGrpSpPr/>
          <p:nvPr/>
        </p:nvGrpSpPr>
        <p:grpSpPr>
          <a:xfrm>
            <a:off x="1322870" y="3188692"/>
            <a:ext cx="355258" cy="355258"/>
            <a:chOff x="-47154800" y="3569100"/>
            <a:chExt cx="300100" cy="300100"/>
          </a:xfrm>
        </p:grpSpPr>
        <p:sp>
          <p:nvSpPr>
            <p:cNvPr id="7565" name="Google Shape;7565;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7"/>
          <p:cNvGrpSpPr/>
          <p:nvPr/>
        </p:nvGrpSpPr>
        <p:grpSpPr>
          <a:xfrm>
            <a:off x="1323343" y="3626905"/>
            <a:ext cx="354311" cy="353423"/>
            <a:chOff x="-47154000" y="3939275"/>
            <a:chExt cx="299300" cy="298550"/>
          </a:xfrm>
        </p:grpSpPr>
        <p:sp>
          <p:nvSpPr>
            <p:cNvPr id="7572" name="Google Shape;7572;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67"/>
          <p:cNvGrpSpPr/>
          <p:nvPr/>
        </p:nvGrpSpPr>
        <p:grpSpPr>
          <a:xfrm>
            <a:off x="3548633" y="2752344"/>
            <a:ext cx="312375" cy="354341"/>
            <a:chOff x="-45286550" y="3200500"/>
            <a:chExt cx="263875" cy="299325"/>
          </a:xfrm>
        </p:grpSpPr>
        <p:sp>
          <p:nvSpPr>
            <p:cNvPr id="7577" name="Google Shape;7577;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7"/>
          <p:cNvGrpSpPr/>
          <p:nvPr/>
        </p:nvGrpSpPr>
        <p:grpSpPr>
          <a:xfrm>
            <a:off x="3548633" y="3189639"/>
            <a:ext cx="312375" cy="354311"/>
            <a:chOff x="-45286550" y="3569900"/>
            <a:chExt cx="263875" cy="299300"/>
          </a:xfrm>
        </p:grpSpPr>
        <p:sp>
          <p:nvSpPr>
            <p:cNvPr id="7581" name="Google Shape;7581;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7"/>
          <p:cNvGrpSpPr/>
          <p:nvPr/>
        </p:nvGrpSpPr>
        <p:grpSpPr>
          <a:xfrm>
            <a:off x="3559820" y="3625988"/>
            <a:ext cx="290001" cy="355258"/>
            <a:chOff x="-45277900" y="3938500"/>
            <a:chExt cx="244975" cy="300100"/>
          </a:xfrm>
        </p:grpSpPr>
        <p:sp>
          <p:nvSpPr>
            <p:cNvPr id="7588" name="Google Shape;7588;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67"/>
          <p:cNvGrpSpPr/>
          <p:nvPr/>
        </p:nvGrpSpPr>
        <p:grpSpPr>
          <a:xfrm>
            <a:off x="2645769" y="4095090"/>
            <a:ext cx="355258" cy="355258"/>
            <a:chOff x="-44502875" y="3576975"/>
            <a:chExt cx="300100" cy="300100"/>
          </a:xfrm>
        </p:grpSpPr>
        <p:sp>
          <p:nvSpPr>
            <p:cNvPr id="7593" name="Google Shape;7593;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7"/>
          <p:cNvGrpSpPr/>
          <p:nvPr/>
        </p:nvGrpSpPr>
        <p:grpSpPr>
          <a:xfrm>
            <a:off x="4858981" y="1820745"/>
            <a:ext cx="356196" cy="354670"/>
            <a:chOff x="-13946200" y="3647075"/>
            <a:chExt cx="353650" cy="352100"/>
          </a:xfrm>
        </p:grpSpPr>
        <p:sp>
          <p:nvSpPr>
            <p:cNvPr id="7597" name="Google Shape;7597;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7"/>
          <p:cNvGrpSpPr/>
          <p:nvPr/>
        </p:nvGrpSpPr>
        <p:grpSpPr>
          <a:xfrm>
            <a:off x="6642374" y="1380228"/>
            <a:ext cx="357002" cy="354267"/>
            <a:chOff x="-12163025" y="3214275"/>
            <a:chExt cx="354450" cy="351700"/>
          </a:xfrm>
        </p:grpSpPr>
        <p:sp>
          <p:nvSpPr>
            <p:cNvPr id="7604" name="Google Shape;7604;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7"/>
          <p:cNvGrpSpPr/>
          <p:nvPr/>
        </p:nvGrpSpPr>
        <p:grpSpPr>
          <a:xfrm>
            <a:off x="6643154" y="1819965"/>
            <a:ext cx="355441" cy="356232"/>
            <a:chOff x="-12160675" y="3647875"/>
            <a:chExt cx="352900" cy="353650"/>
          </a:xfrm>
        </p:grpSpPr>
        <p:sp>
          <p:nvSpPr>
            <p:cNvPr id="7608" name="Google Shape;7608;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67"/>
          <p:cNvGrpSpPr/>
          <p:nvPr/>
        </p:nvGrpSpPr>
        <p:grpSpPr>
          <a:xfrm>
            <a:off x="6653870" y="2264421"/>
            <a:ext cx="354635" cy="356232"/>
            <a:chOff x="-12160675" y="4081850"/>
            <a:chExt cx="352100" cy="353650"/>
          </a:xfrm>
        </p:grpSpPr>
        <p:sp>
          <p:nvSpPr>
            <p:cNvPr id="7616" name="Google Shape;7616;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7"/>
          <p:cNvGrpSpPr/>
          <p:nvPr/>
        </p:nvGrpSpPr>
        <p:grpSpPr>
          <a:xfrm>
            <a:off x="4858836" y="2738864"/>
            <a:ext cx="355416" cy="355652"/>
            <a:chOff x="-10391650" y="3180600"/>
            <a:chExt cx="352875" cy="353075"/>
          </a:xfrm>
        </p:grpSpPr>
        <p:sp>
          <p:nvSpPr>
            <p:cNvPr id="7623" name="Google Shape;7623;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7"/>
          <p:cNvGrpSpPr/>
          <p:nvPr/>
        </p:nvGrpSpPr>
        <p:grpSpPr>
          <a:xfrm>
            <a:off x="4858835" y="3215662"/>
            <a:ext cx="354635" cy="353890"/>
            <a:chOff x="-10390875" y="3616350"/>
            <a:chExt cx="352100" cy="351325"/>
          </a:xfrm>
        </p:grpSpPr>
        <p:sp>
          <p:nvSpPr>
            <p:cNvPr id="7630" name="Google Shape;7630;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7"/>
          <p:cNvGrpSpPr/>
          <p:nvPr/>
        </p:nvGrpSpPr>
        <p:grpSpPr>
          <a:xfrm>
            <a:off x="7525810" y="2740327"/>
            <a:ext cx="312585" cy="354670"/>
            <a:chOff x="-10370400" y="4049550"/>
            <a:chExt cx="310350" cy="352100"/>
          </a:xfrm>
        </p:grpSpPr>
        <p:sp>
          <p:nvSpPr>
            <p:cNvPr id="7634" name="Google Shape;7634;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67"/>
          <p:cNvGrpSpPr/>
          <p:nvPr/>
        </p:nvGrpSpPr>
        <p:grpSpPr>
          <a:xfrm>
            <a:off x="6630066" y="2739268"/>
            <a:ext cx="379236" cy="354847"/>
            <a:chOff x="-8674650" y="3210975"/>
            <a:chExt cx="376525" cy="352275"/>
          </a:xfrm>
        </p:grpSpPr>
        <p:sp>
          <p:nvSpPr>
            <p:cNvPr id="7640" name="Google Shape;7640;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7"/>
          <p:cNvGrpSpPr/>
          <p:nvPr/>
        </p:nvGrpSpPr>
        <p:grpSpPr>
          <a:xfrm>
            <a:off x="5301563" y="1820745"/>
            <a:ext cx="356221" cy="354670"/>
            <a:chOff x="-13512225" y="3647075"/>
            <a:chExt cx="353675" cy="352100"/>
          </a:xfrm>
        </p:grpSpPr>
        <p:sp>
          <p:nvSpPr>
            <p:cNvPr id="7647" name="Google Shape;7647;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7"/>
          <p:cNvGrpSpPr/>
          <p:nvPr/>
        </p:nvGrpSpPr>
        <p:grpSpPr>
          <a:xfrm>
            <a:off x="5311876" y="2264811"/>
            <a:ext cx="356221" cy="355451"/>
            <a:chOff x="-13512225" y="4080275"/>
            <a:chExt cx="353675" cy="352875"/>
          </a:xfrm>
        </p:grpSpPr>
        <p:sp>
          <p:nvSpPr>
            <p:cNvPr id="7658" name="Google Shape;7658;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7"/>
          <p:cNvGrpSpPr/>
          <p:nvPr/>
        </p:nvGrpSpPr>
        <p:grpSpPr>
          <a:xfrm>
            <a:off x="7084956" y="1412172"/>
            <a:ext cx="356196" cy="290379"/>
            <a:chOff x="-11728250" y="3245400"/>
            <a:chExt cx="353650" cy="288275"/>
          </a:xfrm>
        </p:grpSpPr>
        <p:sp>
          <p:nvSpPr>
            <p:cNvPr id="7670" name="Google Shape;7670;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7"/>
          <p:cNvGrpSpPr/>
          <p:nvPr/>
        </p:nvGrpSpPr>
        <p:grpSpPr>
          <a:xfrm>
            <a:off x="7117464" y="2264811"/>
            <a:ext cx="311804" cy="355451"/>
            <a:chOff x="-11703850" y="4081850"/>
            <a:chExt cx="309575" cy="352875"/>
          </a:xfrm>
        </p:grpSpPr>
        <p:sp>
          <p:nvSpPr>
            <p:cNvPr id="7676" name="Google Shape;7676;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7"/>
          <p:cNvGrpSpPr/>
          <p:nvPr/>
        </p:nvGrpSpPr>
        <p:grpSpPr>
          <a:xfrm>
            <a:off x="5306120" y="2738964"/>
            <a:ext cx="357002" cy="355451"/>
            <a:chOff x="-9958475" y="3180025"/>
            <a:chExt cx="354450" cy="352875"/>
          </a:xfrm>
        </p:grpSpPr>
        <p:sp>
          <p:nvSpPr>
            <p:cNvPr id="7685" name="Google Shape;7685;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7"/>
          <p:cNvGrpSpPr/>
          <p:nvPr/>
        </p:nvGrpSpPr>
        <p:grpSpPr>
          <a:xfrm>
            <a:off x="5315247" y="3214945"/>
            <a:ext cx="337966" cy="355325"/>
            <a:chOff x="-9949025" y="3615575"/>
            <a:chExt cx="335550" cy="352750"/>
          </a:xfrm>
        </p:grpSpPr>
        <p:sp>
          <p:nvSpPr>
            <p:cNvPr id="7689" name="Google Shape;7689;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67"/>
          <p:cNvGrpSpPr/>
          <p:nvPr/>
        </p:nvGrpSpPr>
        <p:grpSpPr>
          <a:xfrm>
            <a:off x="7950093" y="2738451"/>
            <a:ext cx="360175" cy="358423"/>
            <a:chOff x="-9961625" y="4048175"/>
            <a:chExt cx="357600" cy="355825"/>
          </a:xfrm>
        </p:grpSpPr>
        <p:sp>
          <p:nvSpPr>
            <p:cNvPr id="7693" name="Google Shape;7693;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7"/>
          <p:cNvGrpSpPr/>
          <p:nvPr/>
        </p:nvGrpSpPr>
        <p:grpSpPr>
          <a:xfrm>
            <a:off x="6636814" y="3213963"/>
            <a:ext cx="364959" cy="357289"/>
            <a:chOff x="-8680950" y="3624225"/>
            <a:chExt cx="362350" cy="354700"/>
          </a:xfrm>
        </p:grpSpPr>
        <p:sp>
          <p:nvSpPr>
            <p:cNvPr id="7700" name="Google Shape;7700;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7"/>
          <p:cNvGrpSpPr/>
          <p:nvPr/>
        </p:nvGrpSpPr>
        <p:grpSpPr>
          <a:xfrm>
            <a:off x="5773058" y="1379624"/>
            <a:ext cx="313365" cy="355476"/>
            <a:chOff x="-13056975" y="3212300"/>
            <a:chExt cx="311125" cy="352900"/>
          </a:xfrm>
        </p:grpSpPr>
        <p:sp>
          <p:nvSpPr>
            <p:cNvPr id="7707" name="Google Shape;7707;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67"/>
          <p:cNvGrpSpPr/>
          <p:nvPr/>
        </p:nvGrpSpPr>
        <p:grpSpPr>
          <a:xfrm>
            <a:off x="5750446" y="1820418"/>
            <a:ext cx="358588" cy="355325"/>
            <a:chOff x="-13077450" y="3647075"/>
            <a:chExt cx="356025" cy="352750"/>
          </a:xfrm>
        </p:grpSpPr>
        <p:sp>
          <p:nvSpPr>
            <p:cNvPr id="7712" name="Google Shape;7712;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67"/>
          <p:cNvGrpSpPr/>
          <p:nvPr/>
        </p:nvGrpSpPr>
        <p:grpSpPr>
          <a:xfrm>
            <a:off x="5761552" y="2264018"/>
            <a:ext cx="357002" cy="357037"/>
            <a:chOff x="-13079025" y="4079475"/>
            <a:chExt cx="354450" cy="354450"/>
          </a:xfrm>
        </p:grpSpPr>
        <p:sp>
          <p:nvSpPr>
            <p:cNvPr id="7716" name="Google Shape;7716;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7"/>
          <p:cNvGrpSpPr/>
          <p:nvPr/>
        </p:nvGrpSpPr>
        <p:grpSpPr>
          <a:xfrm>
            <a:off x="7534619" y="1380027"/>
            <a:ext cx="356221" cy="354670"/>
            <a:chOff x="-11292700" y="3213875"/>
            <a:chExt cx="353675" cy="352100"/>
          </a:xfrm>
        </p:grpSpPr>
        <p:sp>
          <p:nvSpPr>
            <p:cNvPr id="7721" name="Google Shape;7721;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67"/>
          <p:cNvGrpSpPr/>
          <p:nvPr/>
        </p:nvGrpSpPr>
        <p:grpSpPr>
          <a:xfrm>
            <a:off x="7528677" y="1819965"/>
            <a:ext cx="368106" cy="356232"/>
            <a:chOff x="-11299000" y="3647875"/>
            <a:chExt cx="365475" cy="353650"/>
          </a:xfrm>
        </p:grpSpPr>
        <p:sp>
          <p:nvSpPr>
            <p:cNvPr id="7729" name="Google Shape;7729;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67"/>
          <p:cNvGrpSpPr/>
          <p:nvPr/>
        </p:nvGrpSpPr>
        <p:grpSpPr>
          <a:xfrm>
            <a:off x="7544139" y="2275916"/>
            <a:ext cx="357808" cy="333240"/>
            <a:chOff x="-11295075" y="4092875"/>
            <a:chExt cx="355250" cy="330825"/>
          </a:xfrm>
        </p:grpSpPr>
        <p:sp>
          <p:nvSpPr>
            <p:cNvPr id="7736" name="Google Shape;7736;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7"/>
          <p:cNvGrpSpPr/>
          <p:nvPr/>
        </p:nvGrpSpPr>
        <p:grpSpPr>
          <a:xfrm>
            <a:off x="5769739" y="2738964"/>
            <a:ext cx="312585" cy="355451"/>
            <a:chOff x="-9500075" y="3180800"/>
            <a:chExt cx="310350" cy="352875"/>
          </a:xfrm>
        </p:grpSpPr>
        <p:sp>
          <p:nvSpPr>
            <p:cNvPr id="7742" name="Google Shape;7742;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67"/>
          <p:cNvGrpSpPr/>
          <p:nvPr/>
        </p:nvGrpSpPr>
        <p:grpSpPr>
          <a:xfrm>
            <a:off x="5747530" y="3214479"/>
            <a:ext cx="356221" cy="356257"/>
            <a:chOff x="-9523700" y="3614000"/>
            <a:chExt cx="353675" cy="353675"/>
          </a:xfrm>
        </p:grpSpPr>
        <p:sp>
          <p:nvSpPr>
            <p:cNvPr id="7752" name="Google Shape;7752;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67"/>
          <p:cNvGrpSpPr/>
          <p:nvPr/>
        </p:nvGrpSpPr>
        <p:grpSpPr>
          <a:xfrm>
            <a:off x="7532481" y="3237121"/>
            <a:ext cx="356221" cy="354670"/>
            <a:chOff x="-9523700" y="4049550"/>
            <a:chExt cx="353675" cy="352100"/>
          </a:xfrm>
        </p:grpSpPr>
        <p:sp>
          <p:nvSpPr>
            <p:cNvPr id="7762" name="Google Shape;7762;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67"/>
          <p:cNvGrpSpPr/>
          <p:nvPr/>
        </p:nvGrpSpPr>
        <p:grpSpPr>
          <a:xfrm>
            <a:off x="7088596" y="3237094"/>
            <a:ext cx="357002" cy="311029"/>
            <a:chOff x="-8209150" y="3659675"/>
            <a:chExt cx="354450" cy="308775"/>
          </a:xfrm>
        </p:grpSpPr>
        <p:sp>
          <p:nvSpPr>
            <p:cNvPr id="7770" name="Google Shape;7770;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7"/>
          <p:cNvGrpSpPr/>
          <p:nvPr/>
        </p:nvGrpSpPr>
        <p:grpSpPr>
          <a:xfrm>
            <a:off x="6202157" y="2266007"/>
            <a:ext cx="356221" cy="353059"/>
            <a:chOff x="-12643475" y="4081850"/>
            <a:chExt cx="353675" cy="350500"/>
          </a:xfrm>
        </p:grpSpPr>
        <p:sp>
          <p:nvSpPr>
            <p:cNvPr id="7777" name="Google Shape;7777;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1" name="Google Shape;7781;p6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67"/>
          <p:cNvGrpSpPr/>
          <p:nvPr/>
        </p:nvGrpSpPr>
        <p:grpSpPr>
          <a:xfrm>
            <a:off x="7984757" y="2275916"/>
            <a:ext cx="356221" cy="333240"/>
            <a:chOff x="-10858725" y="4092875"/>
            <a:chExt cx="353675" cy="330825"/>
          </a:xfrm>
        </p:grpSpPr>
        <p:sp>
          <p:nvSpPr>
            <p:cNvPr id="7783" name="Google Shape;7783;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7"/>
          <p:cNvGrpSpPr/>
          <p:nvPr/>
        </p:nvGrpSpPr>
        <p:grpSpPr>
          <a:xfrm>
            <a:off x="6243280" y="3214882"/>
            <a:ext cx="252278" cy="355451"/>
            <a:chOff x="-9039300" y="3614000"/>
            <a:chExt cx="250475" cy="352875"/>
          </a:xfrm>
        </p:grpSpPr>
        <p:sp>
          <p:nvSpPr>
            <p:cNvPr id="7790" name="Google Shape;7790;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67"/>
          <p:cNvGrpSpPr/>
          <p:nvPr/>
        </p:nvGrpSpPr>
        <p:grpSpPr>
          <a:xfrm>
            <a:off x="7975246" y="3237121"/>
            <a:ext cx="354635" cy="354670"/>
            <a:chOff x="-9088150" y="4049550"/>
            <a:chExt cx="352100" cy="352100"/>
          </a:xfrm>
        </p:grpSpPr>
        <p:sp>
          <p:nvSpPr>
            <p:cNvPr id="7793" name="Google Shape;7793;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67"/>
          <p:cNvGrpSpPr/>
          <p:nvPr/>
        </p:nvGrpSpPr>
        <p:grpSpPr>
          <a:xfrm>
            <a:off x="7109610" y="2739354"/>
            <a:ext cx="315757" cy="354670"/>
            <a:chOff x="-8191825" y="3174500"/>
            <a:chExt cx="313500" cy="352100"/>
          </a:xfrm>
        </p:grpSpPr>
        <p:sp>
          <p:nvSpPr>
            <p:cNvPr id="7800" name="Google Shape;7800;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7"/>
          <p:cNvGrpSpPr/>
          <p:nvPr/>
        </p:nvGrpSpPr>
        <p:grpSpPr>
          <a:xfrm>
            <a:off x="4858968" y="1379875"/>
            <a:ext cx="356221" cy="354973"/>
            <a:chOff x="-13947000" y="3212800"/>
            <a:chExt cx="353675" cy="352400"/>
          </a:xfrm>
        </p:grpSpPr>
        <p:sp>
          <p:nvSpPr>
            <p:cNvPr id="7804" name="Google Shape;7804;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6" name="Google Shape;7806;p6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7" name="Google Shape;7807;p67"/>
          <p:cNvGrpSpPr/>
          <p:nvPr/>
        </p:nvGrpSpPr>
        <p:grpSpPr>
          <a:xfrm>
            <a:off x="5301563" y="1379233"/>
            <a:ext cx="356221" cy="356257"/>
            <a:chOff x="-13512225" y="3211525"/>
            <a:chExt cx="353675" cy="353675"/>
          </a:xfrm>
        </p:grpSpPr>
        <p:sp>
          <p:nvSpPr>
            <p:cNvPr id="7808" name="Google Shape;7808;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67"/>
          <p:cNvGrpSpPr/>
          <p:nvPr/>
        </p:nvGrpSpPr>
        <p:grpSpPr>
          <a:xfrm>
            <a:off x="6191845" y="1379624"/>
            <a:ext cx="356221" cy="355476"/>
            <a:chOff x="-12643475" y="3212300"/>
            <a:chExt cx="353675" cy="352900"/>
          </a:xfrm>
        </p:grpSpPr>
        <p:sp>
          <p:nvSpPr>
            <p:cNvPr id="7814" name="Google Shape;7814;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67"/>
          <p:cNvGrpSpPr/>
          <p:nvPr/>
        </p:nvGrpSpPr>
        <p:grpSpPr>
          <a:xfrm>
            <a:off x="6191845" y="1831398"/>
            <a:ext cx="356221" cy="333366"/>
            <a:chOff x="-12643475" y="3657325"/>
            <a:chExt cx="353675" cy="330950"/>
          </a:xfrm>
        </p:grpSpPr>
        <p:sp>
          <p:nvSpPr>
            <p:cNvPr id="7824" name="Google Shape;7824;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7"/>
          <p:cNvGrpSpPr/>
          <p:nvPr/>
        </p:nvGrpSpPr>
        <p:grpSpPr>
          <a:xfrm>
            <a:off x="7974847" y="1380027"/>
            <a:ext cx="355416" cy="354670"/>
            <a:chOff x="-10857925" y="3213875"/>
            <a:chExt cx="352875" cy="352100"/>
          </a:xfrm>
        </p:grpSpPr>
        <p:sp>
          <p:nvSpPr>
            <p:cNvPr id="7831" name="Google Shape;7831;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67"/>
          <p:cNvGrpSpPr/>
          <p:nvPr/>
        </p:nvGrpSpPr>
        <p:grpSpPr>
          <a:xfrm>
            <a:off x="6191762" y="2739455"/>
            <a:ext cx="356096" cy="354469"/>
            <a:chOff x="-9089725" y="3180200"/>
            <a:chExt cx="353550" cy="351900"/>
          </a:xfrm>
        </p:grpSpPr>
        <p:sp>
          <p:nvSpPr>
            <p:cNvPr id="7842" name="Google Shape;7842;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7"/>
          <p:cNvGrpSpPr/>
          <p:nvPr/>
        </p:nvGrpSpPr>
        <p:grpSpPr>
          <a:xfrm>
            <a:off x="7083760" y="1819260"/>
            <a:ext cx="358588" cy="357642"/>
            <a:chOff x="7083760" y="1971660"/>
            <a:chExt cx="358588" cy="357642"/>
          </a:xfrm>
        </p:grpSpPr>
        <p:sp>
          <p:nvSpPr>
            <p:cNvPr id="7845" name="Google Shape;7845;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7" name="Google Shape;7857;p6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58" name="Google Shape;7858;p6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62"/>
        <p:cNvGrpSpPr/>
        <p:nvPr/>
      </p:nvGrpSpPr>
      <p:grpSpPr>
        <a:xfrm>
          <a:off x="0" y="0"/>
          <a:ext cx="0" cy="0"/>
          <a:chOff x="0" y="0"/>
          <a:chExt cx="0" cy="0"/>
        </a:xfrm>
      </p:grpSpPr>
      <p:sp>
        <p:nvSpPr>
          <p:cNvPr id="7863" name="Google Shape;7863;p6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4" name="Google Shape;7864;p68"/>
          <p:cNvGrpSpPr/>
          <p:nvPr/>
        </p:nvGrpSpPr>
        <p:grpSpPr>
          <a:xfrm>
            <a:off x="748855" y="2243507"/>
            <a:ext cx="452798" cy="449473"/>
            <a:chOff x="-21322300" y="3693325"/>
            <a:chExt cx="306400" cy="304150"/>
          </a:xfrm>
        </p:grpSpPr>
        <p:sp>
          <p:nvSpPr>
            <p:cNvPr id="7865" name="Google Shape;7865;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8"/>
          <p:cNvGrpSpPr/>
          <p:nvPr/>
        </p:nvGrpSpPr>
        <p:grpSpPr>
          <a:xfrm>
            <a:off x="748263" y="2810244"/>
            <a:ext cx="453980" cy="422540"/>
            <a:chOff x="-21322300" y="4077125"/>
            <a:chExt cx="307200" cy="285925"/>
          </a:xfrm>
        </p:grpSpPr>
        <p:sp>
          <p:nvSpPr>
            <p:cNvPr id="7870" name="Google Shape;7870;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68"/>
          <p:cNvGrpSpPr/>
          <p:nvPr/>
        </p:nvGrpSpPr>
        <p:grpSpPr>
          <a:xfrm>
            <a:off x="3525440" y="1689128"/>
            <a:ext cx="451653" cy="450212"/>
            <a:chOff x="-19394200" y="3333800"/>
            <a:chExt cx="305625" cy="304650"/>
          </a:xfrm>
        </p:grpSpPr>
        <p:sp>
          <p:nvSpPr>
            <p:cNvPr id="7883" name="Google Shape;7883;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68"/>
          <p:cNvGrpSpPr/>
          <p:nvPr/>
        </p:nvGrpSpPr>
        <p:grpSpPr>
          <a:xfrm>
            <a:off x="3524276" y="2243580"/>
            <a:ext cx="453980" cy="449325"/>
            <a:chOff x="-19396575" y="3708500"/>
            <a:chExt cx="307200" cy="304050"/>
          </a:xfrm>
        </p:grpSpPr>
        <p:sp>
          <p:nvSpPr>
            <p:cNvPr id="7893" name="Google Shape;7893;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68"/>
          <p:cNvGrpSpPr/>
          <p:nvPr/>
        </p:nvGrpSpPr>
        <p:grpSpPr>
          <a:xfrm>
            <a:off x="3518457" y="2796461"/>
            <a:ext cx="465618" cy="450101"/>
            <a:chOff x="-19394200" y="4084200"/>
            <a:chExt cx="315075" cy="304575"/>
          </a:xfrm>
        </p:grpSpPr>
        <p:sp>
          <p:nvSpPr>
            <p:cNvPr id="7897" name="Google Shape;7897;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8"/>
          <p:cNvGrpSpPr/>
          <p:nvPr/>
        </p:nvGrpSpPr>
        <p:grpSpPr>
          <a:xfrm>
            <a:off x="6324167" y="1689001"/>
            <a:ext cx="400447" cy="450470"/>
            <a:chOff x="-17526750" y="3309200"/>
            <a:chExt cx="270975" cy="304825"/>
          </a:xfrm>
        </p:grpSpPr>
        <p:sp>
          <p:nvSpPr>
            <p:cNvPr id="7904" name="Google Shape;7904;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68"/>
          <p:cNvGrpSpPr/>
          <p:nvPr/>
        </p:nvGrpSpPr>
        <p:grpSpPr>
          <a:xfrm>
            <a:off x="6300319" y="2244173"/>
            <a:ext cx="448143" cy="448143"/>
            <a:chOff x="-17542500" y="3684100"/>
            <a:chExt cx="303250" cy="303250"/>
          </a:xfrm>
        </p:grpSpPr>
        <p:sp>
          <p:nvSpPr>
            <p:cNvPr id="7910" name="Google Shape;7910;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8"/>
          <p:cNvGrpSpPr/>
          <p:nvPr/>
        </p:nvGrpSpPr>
        <p:grpSpPr>
          <a:xfrm>
            <a:off x="6299728" y="2810817"/>
            <a:ext cx="449325" cy="421395"/>
            <a:chOff x="-17542500" y="4068450"/>
            <a:chExt cx="304050" cy="285150"/>
          </a:xfrm>
        </p:grpSpPr>
        <p:sp>
          <p:nvSpPr>
            <p:cNvPr id="7918" name="Google Shape;7918;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8"/>
          <p:cNvGrpSpPr/>
          <p:nvPr/>
        </p:nvGrpSpPr>
        <p:grpSpPr>
          <a:xfrm>
            <a:off x="3530150" y="3342211"/>
            <a:ext cx="343404" cy="449325"/>
            <a:chOff x="-15652200" y="3335975"/>
            <a:chExt cx="232375" cy="304050"/>
          </a:xfrm>
        </p:grpSpPr>
        <p:sp>
          <p:nvSpPr>
            <p:cNvPr id="7925" name="Google Shape;7925;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68"/>
          <p:cNvGrpSpPr/>
          <p:nvPr/>
        </p:nvGrpSpPr>
        <p:grpSpPr>
          <a:xfrm>
            <a:off x="1303491" y="1689573"/>
            <a:ext cx="450470" cy="449325"/>
            <a:chOff x="-20946600" y="3317850"/>
            <a:chExt cx="304825" cy="304050"/>
          </a:xfrm>
        </p:grpSpPr>
        <p:sp>
          <p:nvSpPr>
            <p:cNvPr id="7935" name="Google Shape;7935;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8"/>
          <p:cNvGrpSpPr/>
          <p:nvPr/>
        </p:nvGrpSpPr>
        <p:grpSpPr>
          <a:xfrm>
            <a:off x="1304064" y="2243729"/>
            <a:ext cx="449325" cy="449030"/>
            <a:chOff x="-20945825" y="3692175"/>
            <a:chExt cx="304050" cy="303850"/>
          </a:xfrm>
        </p:grpSpPr>
        <p:sp>
          <p:nvSpPr>
            <p:cNvPr id="7939" name="Google Shape;7939;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68"/>
          <p:cNvGrpSpPr/>
          <p:nvPr/>
        </p:nvGrpSpPr>
        <p:grpSpPr>
          <a:xfrm>
            <a:off x="1329667" y="2797442"/>
            <a:ext cx="398119" cy="448143"/>
            <a:chOff x="-20930075" y="4066100"/>
            <a:chExt cx="269400" cy="303250"/>
          </a:xfrm>
        </p:grpSpPr>
        <p:sp>
          <p:nvSpPr>
            <p:cNvPr id="7944" name="Google Shape;7944;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68"/>
          <p:cNvGrpSpPr/>
          <p:nvPr/>
        </p:nvGrpSpPr>
        <p:grpSpPr>
          <a:xfrm>
            <a:off x="4110888" y="1689848"/>
            <a:ext cx="372516" cy="448771"/>
            <a:chOff x="-18994100" y="3334775"/>
            <a:chExt cx="252075" cy="303675"/>
          </a:xfrm>
        </p:grpSpPr>
        <p:sp>
          <p:nvSpPr>
            <p:cNvPr id="7947" name="Google Shape;7947;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68"/>
          <p:cNvGrpSpPr/>
          <p:nvPr/>
        </p:nvGrpSpPr>
        <p:grpSpPr>
          <a:xfrm>
            <a:off x="4125445" y="2244743"/>
            <a:ext cx="343404" cy="446998"/>
            <a:chOff x="-18983850" y="3710075"/>
            <a:chExt cx="232375" cy="302475"/>
          </a:xfrm>
        </p:grpSpPr>
        <p:sp>
          <p:nvSpPr>
            <p:cNvPr id="7952" name="Google Shape;7952;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68"/>
          <p:cNvGrpSpPr/>
          <p:nvPr/>
        </p:nvGrpSpPr>
        <p:grpSpPr>
          <a:xfrm>
            <a:off x="4071911" y="2797422"/>
            <a:ext cx="450470" cy="448180"/>
            <a:chOff x="-19020075" y="4084200"/>
            <a:chExt cx="304825" cy="303275"/>
          </a:xfrm>
        </p:grpSpPr>
        <p:sp>
          <p:nvSpPr>
            <p:cNvPr id="7957" name="Google Shape;7957;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68"/>
          <p:cNvGrpSpPr/>
          <p:nvPr/>
        </p:nvGrpSpPr>
        <p:grpSpPr>
          <a:xfrm>
            <a:off x="6889176" y="1689001"/>
            <a:ext cx="396937" cy="450470"/>
            <a:chOff x="-17149475" y="3309200"/>
            <a:chExt cx="268600" cy="304825"/>
          </a:xfrm>
        </p:grpSpPr>
        <p:sp>
          <p:nvSpPr>
            <p:cNvPr id="7967" name="Google Shape;7967;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68"/>
          <p:cNvGrpSpPr/>
          <p:nvPr/>
        </p:nvGrpSpPr>
        <p:grpSpPr>
          <a:xfrm>
            <a:off x="6862982" y="2258120"/>
            <a:ext cx="449325" cy="420249"/>
            <a:chOff x="-17168375" y="3692750"/>
            <a:chExt cx="304050" cy="284375"/>
          </a:xfrm>
        </p:grpSpPr>
        <p:sp>
          <p:nvSpPr>
            <p:cNvPr id="7970" name="Google Shape;7970;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8"/>
          <p:cNvGrpSpPr/>
          <p:nvPr/>
        </p:nvGrpSpPr>
        <p:grpSpPr>
          <a:xfrm>
            <a:off x="6859491" y="2796852"/>
            <a:ext cx="456308" cy="449325"/>
            <a:chOff x="-17170750" y="4058800"/>
            <a:chExt cx="308775" cy="304050"/>
          </a:xfrm>
        </p:grpSpPr>
        <p:sp>
          <p:nvSpPr>
            <p:cNvPr id="7978" name="Google Shape;7978;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68"/>
          <p:cNvGrpSpPr/>
          <p:nvPr/>
        </p:nvGrpSpPr>
        <p:grpSpPr>
          <a:xfrm>
            <a:off x="5721388" y="3343358"/>
            <a:ext cx="450470" cy="446998"/>
            <a:chOff x="-15688425" y="3707725"/>
            <a:chExt cx="304825" cy="302475"/>
          </a:xfrm>
        </p:grpSpPr>
        <p:sp>
          <p:nvSpPr>
            <p:cNvPr id="7996" name="Google Shape;7996;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8"/>
          <p:cNvGrpSpPr/>
          <p:nvPr/>
        </p:nvGrpSpPr>
        <p:grpSpPr>
          <a:xfrm>
            <a:off x="1865544" y="1690441"/>
            <a:ext cx="451653" cy="447589"/>
            <a:chOff x="-20572500" y="3319025"/>
            <a:chExt cx="305625" cy="302875"/>
          </a:xfrm>
        </p:grpSpPr>
        <p:sp>
          <p:nvSpPr>
            <p:cNvPr id="8003" name="Google Shape;8003;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68"/>
          <p:cNvGrpSpPr/>
          <p:nvPr/>
        </p:nvGrpSpPr>
        <p:grpSpPr>
          <a:xfrm>
            <a:off x="1866708" y="2305410"/>
            <a:ext cx="449325" cy="325670"/>
            <a:chOff x="-20571700" y="3722875"/>
            <a:chExt cx="304050" cy="220375"/>
          </a:xfrm>
        </p:grpSpPr>
        <p:sp>
          <p:nvSpPr>
            <p:cNvPr id="8006" name="Google Shape;8006;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68"/>
          <p:cNvGrpSpPr/>
          <p:nvPr/>
        </p:nvGrpSpPr>
        <p:grpSpPr>
          <a:xfrm>
            <a:off x="1866135" y="2796278"/>
            <a:ext cx="450470" cy="450470"/>
            <a:chOff x="-20571700" y="4066875"/>
            <a:chExt cx="304825" cy="304825"/>
          </a:xfrm>
        </p:grpSpPr>
        <p:sp>
          <p:nvSpPr>
            <p:cNvPr id="8014" name="Google Shape;8014;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68"/>
          <p:cNvGrpSpPr/>
          <p:nvPr/>
        </p:nvGrpSpPr>
        <p:grpSpPr>
          <a:xfrm>
            <a:off x="4632837" y="1688259"/>
            <a:ext cx="453980" cy="451948"/>
            <a:chOff x="-18645175" y="3334200"/>
            <a:chExt cx="307200" cy="305825"/>
          </a:xfrm>
        </p:grpSpPr>
        <p:sp>
          <p:nvSpPr>
            <p:cNvPr id="8021" name="Google Shape;8021;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68"/>
          <p:cNvGrpSpPr/>
          <p:nvPr/>
        </p:nvGrpSpPr>
        <p:grpSpPr>
          <a:xfrm>
            <a:off x="4633429" y="2242989"/>
            <a:ext cx="452798" cy="450507"/>
            <a:chOff x="-18645175" y="3708500"/>
            <a:chExt cx="306400" cy="304850"/>
          </a:xfrm>
        </p:grpSpPr>
        <p:sp>
          <p:nvSpPr>
            <p:cNvPr id="8027" name="Google Shape;8027;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68"/>
          <p:cNvGrpSpPr/>
          <p:nvPr/>
        </p:nvGrpSpPr>
        <p:grpSpPr>
          <a:xfrm>
            <a:off x="4631101" y="2795630"/>
            <a:ext cx="457453" cy="451763"/>
            <a:chOff x="-18647525" y="4082625"/>
            <a:chExt cx="309550" cy="305700"/>
          </a:xfrm>
        </p:grpSpPr>
        <p:sp>
          <p:nvSpPr>
            <p:cNvPr id="8035" name="Google Shape;8035;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8"/>
          <p:cNvGrpSpPr/>
          <p:nvPr/>
        </p:nvGrpSpPr>
        <p:grpSpPr>
          <a:xfrm>
            <a:off x="7441485" y="1689592"/>
            <a:ext cx="395755" cy="449288"/>
            <a:chOff x="-16775350" y="3309200"/>
            <a:chExt cx="267800" cy="304025"/>
          </a:xfrm>
        </p:grpSpPr>
        <p:sp>
          <p:nvSpPr>
            <p:cNvPr id="8040" name="Google Shape;8040;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68"/>
          <p:cNvGrpSpPr/>
          <p:nvPr/>
        </p:nvGrpSpPr>
        <p:grpSpPr>
          <a:xfrm>
            <a:off x="7441485" y="2241827"/>
            <a:ext cx="395755" cy="452835"/>
            <a:chOff x="-16775350" y="3683300"/>
            <a:chExt cx="267800" cy="306425"/>
          </a:xfrm>
        </p:grpSpPr>
        <p:sp>
          <p:nvSpPr>
            <p:cNvPr id="8044" name="Google Shape;8044;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68"/>
          <p:cNvGrpSpPr/>
          <p:nvPr/>
        </p:nvGrpSpPr>
        <p:grpSpPr>
          <a:xfrm>
            <a:off x="7413536" y="2796870"/>
            <a:ext cx="451653" cy="449288"/>
            <a:chOff x="-16794250" y="4058225"/>
            <a:chExt cx="305625" cy="304025"/>
          </a:xfrm>
        </p:grpSpPr>
        <p:sp>
          <p:nvSpPr>
            <p:cNvPr id="8048" name="Google Shape;8048;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7" name="Google Shape;8057;p6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8" name="Google Shape;8058;p68"/>
          <p:cNvGrpSpPr/>
          <p:nvPr/>
        </p:nvGrpSpPr>
        <p:grpSpPr>
          <a:xfrm>
            <a:off x="2414953" y="1689573"/>
            <a:ext cx="457453" cy="449325"/>
            <a:chOff x="-20199150" y="3317850"/>
            <a:chExt cx="309550" cy="304050"/>
          </a:xfrm>
        </p:grpSpPr>
        <p:sp>
          <p:nvSpPr>
            <p:cNvPr id="8059" name="Google Shape;8059;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68"/>
          <p:cNvGrpSpPr/>
          <p:nvPr/>
        </p:nvGrpSpPr>
        <p:grpSpPr>
          <a:xfrm>
            <a:off x="2417281" y="2242861"/>
            <a:ext cx="452798" cy="450766"/>
            <a:chOff x="-20199150" y="3693150"/>
            <a:chExt cx="306400" cy="305025"/>
          </a:xfrm>
        </p:grpSpPr>
        <p:sp>
          <p:nvSpPr>
            <p:cNvPr id="8067" name="Google Shape;8067;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8"/>
          <p:cNvGrpSpPr/>
          <p:nvPr/>
        </p:nvGrpSpPr>
        <p:grpSpPr>
          <a:xfrm>
            <a:off x="2417854" y="2795687"/>
            <a:ext cx="451653" cy="451653"/>
            <a:chOff x="-20197575" y="4066875"/>
            <a:chExt cx="305625" cy="305625"/>
          </a:xfrm>
        </p:grpSpPr>
        <p:sp>
          <p:nvSpPr>
            <p:cNvPr id="8074" name="Google Shape;8074;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68"/>
          <p:cNvGrpSpPr/>
          <p:nvPr/>
        </p:nvGrpSpPr>
        <p:grpSpPr>
          <a:xfrm>
            <a:off x="5200071" y="1687520"/>
            <a:ext cx="449325" cy="453426"/>
            <a:chOff x="-18271050" y="3333200"/>
            <a:chExt cx="304050" cy="306825"/>
          </a:xfrm>
        </p:grpSpPr>
        <p:sp>
          <p:nvSpPr>
            <p:cNvPr id="8083" name="Google Shape;8083;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68"/>
          <p:cNvGrpSpPr/>
          <p:nvPr/>
        </p:nvGrpSpPr>
        <p:grpSpPr>
          <a:xfrm>
            <a:off x="5200644" y="2244171"/>
            <a:ext cx="448180" cy="448143"/>
            <a:chOff x="-18270275" y="3710875"/>
            <a:chExt cx="303275" cy="303250"/>
          </a:xfrm>
        </p:grpSpPr>
        <p:sp>
          <p:nvSpPr>
            <p:cNvPr id="8089" name="Google Shape;8089;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68"/>
          <p:cNvGrpSpPr/>
          <p:nvPr/>
        </p:nvGrpSpPr>
        <p:grpSpPr>
          <a:xfrm>
            <a:off x="5254196" y="2797422"/>
            <a:ext cx="341076" cy="448180"/>
            <a:chOff x="-18234025" y="4084200"/>
            <a:chExt cx="230800" cy="303275"/>
          </a:xfrm>
        </p:grpSpPr>
        <p:sp>
          <p:nvSpPr>
            <p:cNvPr id="8096" name="Google Shape;8096;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8"/>
          <p:cNvGrpSpPr/>
          <p:nvPr/>
        </p:nvGrpSpPr>
        <p:grpSpPr>
          <a:xfrm>
            <a:off x="2366751" y="3341641"/>
            <a:ext cx="449325" cy="450470"/>
            <a:chOff x="-16419350" y="3308400"/>
            <a:chExt cx="304050" cy="304825"/>
          </a:xfrm>
        </p:grpSpPr>
        <p:sp>
          <p:nvSpPr>
            <p:cNvPr id="8100" name="Google Shape;8100;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8"/>
          <p:cNvGrpSpPr/>
          <p:nvPr/>
        </p:nvGrpSpPr>
        <p:grpSpPr>
          <a:xfrm>
            <a:off x="4638306" y="3340423"/>
            <a:ext cx="395755" cy="452872"/>
            <a:chOff x="-16401225" y="3683275"/>
            <a:chExt cx="267800" cy="306450"/>
          </a:xfrm>
        </p:grpSpPr>
        <p:sp>
          <p:nvSpPr>
            <p:cNvPr id="8108" name="Google Shape;8108;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68"/>
          <p:cNvGrpSpPr/>
          <p:nvPr/>
        </p:nvGrpSpPr>
        <p:grpSpPr>
          <a:xfrm>
            <a:off x="8003755" y="2797062"/>
            <a:ext cx="450470" cy="448180"/>
            <a:chOff x="-16419350" y="4058200"/>
            <a:chExt cx="304825" cy="303275"/>
          </a:xfrm>
        </p:grpSpPr>
        <p:sp>
          <p:nvSpPr>
            <p:cNvPr id="8116" name="Google Shape;8116;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8"/>
          <p:cNvGrpSpPr/>
          <p:nvPr/>
        </p:nvGrpSpPr>
        <p:grpSpPr>
          <a:xfrm>
            <a:off x="4030643" y="3343080"/>
            <a:ext cx="450507" cy="447589"/>
            <a:chOff x="-15296200" y="3326900"/>
            <a:chExt cx="304850" cy="302875"/>
          </a:xfrm>
        </p:grpSpPr>
        <p:sp>
          <p:nvSpPr>
            <p:cNvPr id="8124" name="Google Shape;8124;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8"/>
          <p:cNvGrpSpPr/>
          <p:nvPr/>
        </p:nvGrpSpPr>
        <p:grpSpPr>
          <a:xfrm>
            <a:off x="2946296" y="1706881"/>
            <a:ext cx="486566" cy="414708"/>
            <a:chOff x="-19835275" y="3330250"/>
            <a:chExt cx="329250" cy="280625"/>
          </a:xfrm>
        </p:grpSpPr>
        <p:sp>
          <p:nvSpPr>
            <p:cNvPr id="8130" name="Google Shape;8130;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8"/>
          <p:cNvGrpSpPr/>
          <p:nvPr/>
        </p:nvGrpSpPr>
        <p:grpSpPr>
          <a:xfrm>
            <a:off x="2964325" y="2243470"/>
            <a:ext cx="450507" cy="449547"/>
            <a:chOff x="-19822675" y="3692750"/>
            <a:chExt cx="304850" cy="304200"/>
          </a:xfrm>
        </p:grpSpPr>
        <p:sp>
          <p:nvSpPr>
            <p:cNvPr id="8134" name="Google Shape;8134;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68"/>
          <p:cNvGrpSpPr/>
          <p:nvPr/>
        </p:nvGrpSpPr>
        <p:grpSpPr>
          <a:xfrm>
            <a:off x="2964916" y="2796278"/>
            <a:ext cx="449325" cy="450470"/>
            <a:chOff x="-19822675" y="4066875"/>
            <a:chExt cx="304050" cy="304825"/>
          </a:xfrm>
        </p:grpSpPr>
        <p:sp>
          <p:nvSpPr>
            <p:cNvPr id="8140" name="Google Shape;8140;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8"/>
          <p:cNvGrpSpPr/>
          <p:nvPr/>
        </p:nvGrpSpPr>
        <p:grpSpPr>
          <a:xfrm>
            <a:off x="5773985" y="1689571"/>
            <a:ext cx="399302" cy="449325"/>
            <a:chOff x="-17878825" y="3334400"/>
            <a:chExt cx="270200" cy="304050"/>
          </a:xfrm>
        </p:grpSpPr>
        <p:sp>
          <p:nvSpPr>
            <p:cNvPr id="8147" name="Google Shape;8147;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68"/>
          <p:cNvGrpSpPr/>
          <p:nvPr/>
        </p:nvGrpSpPr>
        <p:grpSpPr>
          <a:xfrm>
            <a:off x="5747809" y="2242416"/>
            <a:ext cx="451653" cy="451653"/>
            <a:chOff x="-17896150" y="3709300"/>
            <a:chExt cx="305625" cy="305625"/>
          </a:xfrm>
        </p:grpSpPr>
        <p:sp>
          <p:nvSpPr>
            <p:cNvPr id="8155" name="Google Shape;8155;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68"/>
          <p:cNvGrpSpPr/>
          <p:nvPr/>
        </p:nvGrpSpPr>
        <p:grpSpPr>
          <a:xfrm>
            <a:off x="5775740" y="2795686"/>
            <a:ext cx="395792" cy="451653"/>
            <a:chOff x="-17878025" y="4082625"/>
            <a:chExt cx="267825" cy="305625"/>
          </a:xfrm>
        </p:grpSpPr>
        <p:sp>
          <p:nvSpPr>
            <p:cNvPr id="8160" name="Google Shape;8160;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68"/>
          <p:cNvGrpSpPr/>
          <p:nvPr/>
        </p:nvGrpSpPr>
        <p:grpSpPr>
          <a:xfrm>
            <a:off x="2919632" y="3355015"/>
            <a:ext cx="450507" cy="423722"/>
            <a:chOff x="-16044450" y="3317850"/>
            <a:chExt cx="304850" cy="286725"/>
          </a:xfrm>
        </p:grpSpPr>
        <p:sp>
          <p:nvSpPr>
            <p:cNvPr id="8168" name="Google Shape;8168;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2" name="Google Shape;8172;p6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3" name="Google Shape;8173;p68"/>
          <p:cNvGrpSpPr/>
          <p:nvPr/>
        </p:nvGrpSpPr>
        <p:grpSpPr>
          <a:xfrm>
            <a:off x="8042149" y="2243724"/>
            <a:ext cx="373662" cy="449030"/>
            <a:chOff x="-16018450" y="4058400"/>
            <a:chExt cx="252850" cy="303850"/>
          </a:xfrm>
        </p:grpSpPr>
        <p:sp>
          <p:nvSpPr>
            <p:cNvPr id="8174" name="Google Shape;8174;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8" name="Google Shape;8178;p6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83"/>
        <p:cNvGrpSpPr/>
        <p:nvPr/>
      </p:nvGrpSpPr>
      <p:grpSpPr>
        <a:xfrm>
          <a:off x="0" y="0"/>
          <a:ext cx="0" cy="0"/>
          <a:chOff x="0" y="0"/>
          <a:chExt cx="0" cy="0"/>
        </a:xfrm>
      </p:grpSpPr>
      <p:grpSp>
        <p:nvGrpSpPr>
          <p:cNvPr id="8184" name="Google Shape;8184;p69"/>
          <p:cNvGrpSpPr/>
          <p:nvPr/>
        </p:nvGrpSpPr>
        <p:grpSpPr>
          <a:xfrm>
            <a:off x="845901" y="1689241"/>
            <a:ext cx="442337" cy="419623"/>
            <a:chOff x="-6696925" y="3272575"/>
            <a:chExt cx="307200" cy="291425"/>
          </a:xfrm>
        </p:grpSpPr>
        <p:sp>
          <p:nvSpPr>
            <p:cNvPr id="8185" name="Google Shape;8185;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9"/>
          <p:cNvGrpSpPr/>
          <p:nvPr/>
        </p:nvGrpSpPr>
        <p:grpSpPr>
          <a:xfrm>
            <a:off x="845884" y="2204636"/>
            <a:ext cx="442373" cy="420775"/>
            <a:chOff x="-6690625" y="3631325"/>
            <a:chExt cx="307225" cy="292225"/>
          </a:xfrm>
        </p:grpSpPr>
        <p:sp>
          <p:nvSpPr>
            <p:cNvPr id="8188" name="Google Shape;8188;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69"/>
          <p:cNvGrpSpPr/>
          <p:nvPr/>
        </p:nvGrpSpPr>
        <p:grpSpPr>
          <a:xfrm>
            <a:off x="868005" y="2756972"/>
            <a:ext cx="421927" cy="419371"/>
            <a:chOff x="-6689825" y="3992050"/>
            <a:chExt cx="293025" cy="291250"/>
          </a:xfrm>
        </p:grpSpPr>
        <p:sp>
          <p:nvSpPr>
            <p:cNvPr id="8194" name="Google Shape;8194;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6" name="Google Shape;8206;p6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69"/>
          <p:cNvGrpSpPr/>
          <p:nvPr/>
        </p:nvGrpSpPr>
        <p:grpSpPr>
          <a:xfrm>
            <a:off x="3551317" y="2205192"/>
            <a:ext cx="423043" cy="419659"/>
            <a:chOff x="-4837325" y="3612425"/>
            <a:chExt cx="293800" cy="291450"/>
          </a:xfrm>
        </p:grpSpPr>
        <p:sp>
          <p:nvSpPr>
            <p:cNvPr id="8208" name="Google Shape;8208;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69"/>
          <p:cNvGrpSpPr/>
          <p:nvPr/>
        </p:nvGrpSpPr>
        <p:grpSpPr>
          <a:xfrm>
            <a:off x="3564349" y="2756826"/>
            <a:ext cx="420775" cy="419659"/>
            <a:chOff x="-4837325" y="3971575"/>
            <a:chExt cx="292225" cy="291450"/>
          </a:xfrm>
        </p:grpSpPr>
        <p:sp>
          <p:nvSpPr>
            <p:cNvPr id="8212" name="Google Shape;8212;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9"/>
          <p:cNvGrpSpPr/>
          <p:nvPr/>
        </p:nvGrpSpPr>
        <p:grpSpPr>
          <a:xfrm>
            <a:off x="6256364" y="1714185"/>
            <a:ext cx="430998" cy="369730"/>
            <a:chOff x="-3037625" y="3254850"/>
            <a:chExt cx="299325" cy="256775"/>
          </a:xfrm>
        </p:grpSpPr>
        <p:sp>
          <p:nvSpPr>
            <p:cNvPr id="8219" name="Google Shape;8219;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69"/>
          <p:cNvGrpSpPr/>
          <p:nvPr/>
        </p:nvGrpSpPr>
        <p:grpSpPr>
          <a:xfrm>
            <a:off x="6260324" y="2204615"/>
            <a:ext cx="423079" cy="420811"/>
            <a:chOff x="-3031325" y="3597450"/>
            <a:chExt cx="293825" cy="292250"/>
          </a:xfrm>
        </p:grpSpPr>
        <p:sp>
          <p:nvSpPr>
            <p:cNvPr id="8224" name="Google Shape;8224;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69"/>
          <p:cNvGrpSpPr/>
          <p:nvPr/>
        </p:nvGrpSpPr>
        <p:grpSpPr>
          <a:xfrm>
            <a:off x="6272798" y="2781214"/>
            <a:ext cx="421927" cy="370882"/>
            <a:chOff x="-3030525" y="3973150"/>
            <a:chExt cx="293025" cy="257575"/>
          </a:xfrm>
        </p:grpSpPr>
        <p:sp>
          <p:nvSpPr>
            <p:cNvPr id="8229" name="Google Shape;8229;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9"/>
          <p:cNvGrpSpPr/>
          <p:nvPr/>
        </p:nvGrpSpPr>
        <p:grpSpPr>
          <a:xfrm>
            <a:off x="1374391" y="3369426"/>
            <a:ext cx="421927" cy="297195"/>
            <a:chOff x="-1199300" y="3279250"/>
            <a:chExt cx="293025" cy="206400"/>
          </a:xfrm>
        </p:grpSpPr>
        <p:sp>
          <p:nvSpPr>
            <p:cNvPr id="8232" name="Google Shape;8232;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9"/>
          <p:cNvGrpSpPr/>
          <p:nvPr/>
        </p:nvGrpSpPr>
        <p:grpSpPr>
          <a:xfrm>
            <a:off x="1381477" y="1688773"/>
            <a:ext cx="444605" cy="420559"/>
            <a:chOff x="-6338550" y="3272950"/>
            <a:chExt cx="308775" cy="292075"/>
          </a:xfrm>
        </p:grpSpPr>
        <p:sp>
          <p:nvSpPr>
            <p:cNvPr id="8237" name="Google Shape;8237;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9"/>
          <p:cNvGrpSpPr/>
          <p:nvPr/>
        </p:nvGrpSpPr>
        <p:grpSpPr>
          <a:xfrm>
            <a:off x="1392817" y="2205194"/>
            <a:ext cx="421927" cy="419659"/>
            <a:chOff x="-6329100" y="3632100"/>
            <a:chExt cx="293025" cy="291450"/>
          </a:xfrm>
        </p:grpSpPr>
        <p:sp>
          <p:nvSpPr>
            <p:cNvPr id="8241" name="Google Shape;8241;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69"/>
          <p:cNvGrpSpPr/>
          <p:nvPr/>
        </p:nvGrpSpPr>
        <p:grpSpPr>
          <a:xfrm>
            <a:off x="1405867" y="2756828"/>
            <a:ext cx="419623" cy="419659"/>
            <a:chOff x="-6329875" y="3992050"/>
            <a:chExt cx="291425" cy="291450"/>
          </a:xfrm>
        </p:grpSpPr>
        <p:sp>
          <p:nvSpPr>
            <p:cNvPr id="8245" name="Google Shape;8245;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69"/>
          <p:cNvGrpSpPr/>
          <p:nvPr/>
        </p:nvGrpSpPr>
        <p:grpSpPr>
          <a:xfrm>
            <a:off x="4092004" y="1687530"/>
            <a:ext cx="423079" cy="423043"/>
            <a:chOff x="-4478975" y="3251700"/>
            <a:chExt cx="293825" cy="293800"/>
          </a:xfrm>
        </p:grpSpPr>
        <p:sp>
          <p:nvSpPr>
            <p:cNvPr id="8250" name="Google Shape;8250;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69"/>
          <p:cNvGrpSpPr/>
          <p:nvPr/>
        </p:nvGrpSpPr>
        <p:grpSpPr>
          <a:xfrm>
            <a:off x="4092004" y="2205192"/>
            <a:ext cx="423079" cy="419659"/>
            <a:chOff x="-4475825" y="3612425"/>
            <a:chExt cx="293825" cy="291450"/>
          </a:xfrm>
        </p:grpSpPr>
        <p:sp>
          <p:nvSpPr>
            <p:cNvPr id="8254" name="Google Shape;8254;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9"/>
          <p:cNvGrpSpPr/>
          <p:nvPr/>
        </p:nvGrpSpPr>
        <p:grpSpPr>
          <a:xfrm>
            <a:off x="4101077" y="2756844"/>
            <a:ext cx="428730" cy="419623"/>
            <a:chOff x="-4480550" y="3970800"/>
            <a:chExt cx="297750" cy="291425"/>
          </a:xfrm>
        </p:grpSpPr>
        <p:sp>
          <p:nvSpPr>
            <p:cNvPr id="8258" name="Google Shape;8258;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9"/>
          <p:cNvGrpSpPr/>
          <p:nvPr/>
        </p:nvGrpSpPr>
        <p:grpSpPr>
          <a:xfrm>
            <a:off x="6804910" y="1689221"/>
            <a:ext cx="415123" cy="419659"/>
            <a:chOff x="-2668225" y="3239075"/>
            <a:chExt cx="288300" cy="291450"/>
          </a:xfrm>
        </p:grpSpPr>
        <p:sp>
          <p:nvSpPr>
            <p:cNvPr id="8261" name="Google Shape;8261;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69"/>
          <p:cNvGrpSpPr/>
          <p:nvPr/>
        </p:nvGrpSpPr>
        <p:grpSpPr>
          <a:xfrm>
            <a:off x="6802066" y="2205191"/>
            <a:ext cx="420811" cy="419659"/>
            <a:chOff x="-2671375" y="3597450"/>
            <a:chExt cx="292250" cy="291450"/>
          </a:xfrm>
        </p:grpSpPr>
        <p:sp>
          <p:nvSpPr>
            <p:cNvPr id="8267" name="Google Shape;8267;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9"/>
          <p:cNvGrpSpPr/>
          <p:nvPr/>
        </p:nvGrpSpPr>
        <p:grpSpPr>
          <a:xfrm>
            <a:off x="6812849" y="2755691"/>
            <a:ext cx="423043" cy="421927"/>
            <a:chOff x="-2670575" y="3956600"/>
            <a:chExt cx="293800" cy="293025"/>
          </a:xfrm>
        </p:grpSpPr>
        <p:sp>
          <p:nvSpPr>
            <p:cNvPr id="8270" name="Google Shape;8270;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9"/>
          <p:cNvGrpSpPr/>
          <p:nvPr/>
        </p:nvGrpSpPr>
        <p:grpSpPr>
          <a:xfrm>
            <a:off x="3070370" y="3311947"/>
            <a:ext cx="426462" cy="418363"/>
            <a:chOff x="-1183550" y="3586525"/>
            <a:chExt cx="296175" cy="290550"/>
          </a:xfrm>
        </p:grpSpPr>
        <p:sp>
          <p:nvSpPr>
            <p:cNvPr id="8275" name="Google Shape;8275;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9"/>
          <p:cNvGrpSpPr/>
          <p:nvPr/>
        </p:nvGrpSpPr>
        <p:grpSpPr>
          <a:xfrm>
            <a:off x="1933980" y="1689799"/>
            <a:ext cx="420811" cy="418507"/>
            <a:chOff x="-5971525" y="3273750"/>
            <a:chExt cx="292250" cy="290650"/>
          </a:xfrm>
        </p:grpSpPr>
        <p:sp>
          <p:nvSpPr>
            <p:cNvPr id="8285" name="Google Shape;8285;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9"/>
          <p:cNvGrpSpPr/>
          <p:nvPr/>
        </p:nvGrpSpPr>
        <p:grpSpPr>
          <a:xfrm>
            <a:off x="1928310" y="2203826"/>
            <a:ext cx="432150" cy="422395"/>
            <a:chOff x="-5974675" y="3632100"/>
            <a:chExt cx="300125" cy="293350"/>
          </a:xfrm>
        </p:grpSpPr>
        <p:sp>
          <p:nvSpPr>
            <p:cNvPr id="8288" name="Google Shape;8288;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69"/>
          <p:cNvGrpSpPr/>
          <p:nvPr/>
        </p:nvGrpSpPr>
        <p:grpSpPr>
          <a:xfrm>
            <a:off x="1958351" y="2755694"/>
            <a:ext cx="395865" cy="421927"/>
            <a:chOff x="-5971525" y="3990475"/>
            <a:chExt cx="274925" cy="293025"/>
          </a:xfrm>
        </p:grpSpPr>
        <p:sp>
          <p:nvSpPr>
            <p:cNvPr id="8292" name="Google Shape;8292;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9"/>
          <p:cNvGrpSpPr/>
          <p:nvPr/>
        </p:nvGrpSpPr>
        <p:grpSpPr>
          <a:xfrm>
            <a:off x="4631558" y="1689798"/>
            <a:ext cx="420775" cy="418507"/>
            <a:chOff x="-4118225" y="3253275"/>
            <a:chExt cx="292225" cy="290650"/>
          </a:xfrm>
        </p:grpSpPr>
        <p:sp>
          <p:nvSpPr>
            <p:cNvPr id="8297" name="Google Shape;8297;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69"/>
          <p:cNvGrpSpPr/>
          <p:nvPr/>
        </p:nvGrpSpPr>
        <p:grpSpPr>
          <a:xfrm>
            <a:off x="4682008" y="2204922"/>
            <a:ext cx="319874" cy="420199"/>
            <a:chOff x="-4082800" y="3612425"/>
            <a:chExt cx="222150" cy="291825"/>
          </a:xfrm>
        </p:grpSpPr>
        <p:sp>
          <p:nvSpPr>
            <p:cNvPr id="8300" name="Google Shape;8300;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69"/>
          <p:cNvGrpSpPr/>
          <p:nvPr/>
        </p:nvGrpSpPr>
        <p:grpSpPr>
          <a:xfrm>
            <a:off x="4643456" y="2769876"/>
            <a:ext cx="420775" cy="393561"/>
            <a:chOff x="-4118225" y="3990475"/>
            <a:chExt cx="292225" cy="273325"/>
          </a:xfrm>
        </p:grpSpPr>
        <p:sp>
          <p:nvSpPr>
            <p:cNvPr id="8304" name="Google Shape;8304;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69"/>
          <p:cNvGrpSpPr/>
          <p:nvPr/>
        </p:nvGrpSpPr>
        <p:grpSpPr>
          <a:xfrm>
            <a:off x="7354110" y="1688087"/>
            <a:ext cx="394713" cy="421927"/>
            <a:chOff x="-2312225" y="3238300"/>
            <a:chExt cx="274125" cy="293025"/>
          </a:xfrm>
        </p:grpSpPr>
        <p:sp>
          <p:nvSpPr>
            <p:cNvPr id="8309" name="Google Shape;8309;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69"/>
          <p:cNvGrpSpPr/>
          <p:nvPr/>
        </p:nvGrpSpPr>
        <p:grpSpPr>
          <a:xfrm>
            <a:off x="7341062" y="2153586"/>
            <a:ext cx="420811" cy="522864"/>
            <a:chOff x="-2310650" y="3525775"/>
            <a:chExt cx="292250" cy="363125"/>
          </a:xfrm>
        </p:grpSpPr>
        <p:sp>
          <p:nvSpPr>
            <p:cNvPr id="8312" name="Google Shape;8312;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69"/>
          <p:cNvGrpSpPr/>
          <p:nvPr/>
        </p:nvGrpSpPr>
        <p:grpSpPr>
          <a:xfrm>
            <a:off x="7351827" y="2756825"/>
            <a:ext cx="423079" cy="419659"/>
            <a:chOff x="-2310650" y="3958175"/>
            <a:chExt cx="293825" cy="291450"/>
          </a:xfrm>
        </p:grpSpPr>
        <p:sp>
          <p:nvSpPr>
            <p:cNvPr id="8317" name="Google Shape;8317;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69"/>
          <p:cNvGrpSpPr/>
          <p:nvPr/>
        </p:nvGrpSpPr>
        <p:grpSpPr>
          <a:xfrm>
            <a:off x="4718688" y="3308459"/>
            <a:ext cx="424159" cy="419659"/>
            <a:chOff x="-1182750" y="3962900"/>
            <a:chExt cx="294575" cy="291450"/>
          </a:xfrm>
        </p:grpSpPr>
        <p:sp>
          <p:nvSpPr>
            <p:cNvPr id="8320" name="Google Shape;8320;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69"/>
          <p:cNvGrpSpPr/>
          <p:nvPr/>
        </p:nvGrpSpPr>
        <p:grpSpPr>
          <a:xfrm>
            <a:off x="2471824" y="1689223"/>
            <a:ext cx="424195" cy="419659"/>
            <a:chOff x="-5611575" y="3272950"/>
            <a:chExt cx="294600" cy="291450"/>
          </a:xfrm>
        </p:grpSpPr>
        <p:sp>
          <p:nvSpPr>
            <p:cNvPr id="8328" name="Google Shape;8328;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69"/>
          <p:cNvGrpSpPr/>
          <p:nvPr/>
        </p:nvGrpSpPr>
        <p:grpSpPr>
          <a:xfrm>
            <a:off x="2471824" y="2205770"/>
            <a:ext cx="424195" cy="418507"/>
            <a:chOff x="-5613150" y="3632900"/>
            <a:chExt cx="294600" cy="290650"/>
          </a:xfrm>
        </p:grpSpPr>
        <p:sp>
          <p:nvSpPr>
            <p:cNvPr id="8334" name="Google Shape;8334;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9"/>
          <p:cNvGrpSpPr/>
          <p:nvPr/>
        </p:nvGrpSpPr>
        <p:grpSpPr>
          <a:xfrm>
            <a:off x="2483722" y="2756270"/>
            <a:ext cx="424195" cy="420775"/>
            <a:chOff x="-5613150" y="3991275"/>
            <a:chExt cx="294600" cy="292225"/>
          </a:xfrm>
        </p:grpSpPr>
        <p:sp>
          <p:nvSpPr>
            <p:cNvPr id="8337" name="Google Shape;8337;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69"/>
          <p:cNvGrpSpPr/>
          <p:nvPr/>
        </p:nvGrpSpPr>
        <p:grpSpPr>
          <a:xfrm>
            <a:off x="5155210" y="1689438"/>
            <a:ext cx="434634" cy="419227"/>
            <a:chOff x="-3768700" y="3253275"/>
            <a:chExt cx="301850" cy="291150"/>
          </a:xfrm>
        </p:grpSpPr>
        <p:sp>
          <p:nvSpPr>
            <p:cNvPr id="8347" name="Google Shape;8347;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9"/>
          <p:cNvGrpSpPr/>
          <p:nvPr/>
        </p:nvGrpSpPr>
        <p:grpSpPr>
          <a:xfrm>
            <a:off x="5159293" y="2217090"/>
            <a:ext cx="426462" cy="395865"/>
            <a:chOff x="-3808700" y="3628950"/>
            <a:chExt cx="296175" cy="274925"/>
          </a:xfrm>
        </p:grpSpPr>
        <p:sp>
          <p:nvSpPr>
            <p:cNvPr id="8351" name="Google Shape;8351;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69"/>
          <p:cNvGrpSpPr/>
          <p:nvPr/>
        </p:nvGrpSpPr>
        <p:grpSpPr>
          <a:xfrm>
            <a:off x="5224504" y="2756412"/>
            <a:ext cx="419443" cy="420487"/>
            <a:chOff x="-3771675" y="3971775"/>
            <a:chExt cx="291300" cy="292025"/>
          </a:xfrm>
        </p:grpSpPr>
        <p:sp>
          <p:nvSpPr>
            <p:cNvPr id="8355" name="Google Shape;8355;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69"/>
          <p:cNvGrpSpPr/>
          <p:nvPr/>
        </p:nvGrpSpPr>
        <p:grpSpPr>
          <a:xfrm>
            <a:off x="7885948" y="1716461"/>
            <a:ext cx="420271" cy="320774"/>
            <a:chOff x="-1951475" y="3273100"/>
            <a:chExt cx="291875" cy="222775"/>
          </a:xfrm>
        </p:grpSpPr>
        <p:sp>
          <p:nvSpPr>
            <p:cNvPr id="8361" name="Google Shape;8361;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69"/>
          <p:cNvGrpSpPr/>
          <p:nvPr/>
        </p:nvGrpSpPr>
        <p:grpSpPr>
          <a:xfrm>
            <a:off x="7883429" y="2205191"/>
            <a:ext cx="425310" cy="419659"/>
            <a:chOff x="-1951475" y="3597450"/>
            <a:chExt cx="295375" cy="291450"/>
          </a:xfrm>
        </p:grpSpPr>
        <p:sp>
          <p:nvSpPr>
            <p:cNvPr id="8365" name="Google Shape;8365;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69"/>
          <p:cNvGrpSpPr/>
          <p:nvPr/>
        </p:nvGrpSpPr>
        <p:grpSpPr>
          <a:xfrm>
            <a:off x="7885680" y="2756825"/>
            <a:ext cx="444605" cy="419659"/>
            <a:chOff x="-1960150" y="3956600"/>
            <a:chExt cx="308775" cy="291450"/>
          </a:xfrm>
        </p:grpSpPr>
        <p:sp>
          <p:nvSpPr>
            <p:cNvPr id="8370" name="Google Shape;8370;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9"/>
          <p:cNvGrpSpPr/>
          <p:nvPr/>
        </p:nvGrpSpPr>
        <p:grpSpPr>
          <a:xfrm>
            <a:off x="1939718" y="3307636"/>
            <a:ext cx="420775" cy="420775"/>
            <a:chOff x="-804700" y="3226500"/>
            <a:chExt cx="292225" cy="292225"/>
          </a:xfrm>
        </p:grpSpPr>
        <p:sp>
          <p:nvSpPr>
            <p:cNvPr id="8373" name="Google Shape;8373;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69"/>
          <p:cNvGrpSpPr/>
          <p:nvPr/>
        </p:nvGrpSpPr>
        <p:grpSpPr>
          <a:xfrm>
            <a:off x="3019809" y="1688647"/>
            <a:ext cx="420775" cy="420811"/>
            <a:chOff x="-5251625" y="3272950"/>
            <a:chExt cx="292225" cy="292250"/>
          </a:xfrm>
        </p:grpSpPr>
        <p:sp>
          <p:nvSpPr>
            <p:cNvPr id="8381" name="Google Shape;8381;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69"/>
          <p:cNvGrpSpPr/>
          <p:nvPr/>
        </p:nvGrpSpPr>
        <p:grpSpPr>
          <a:xfrm>
            <a:off x="3016407" y="2204348"/>
            <a:ext cx="427578" cy="421351"/>
            <a:chOff x="-5254775" y="3631325"/>
            <a:chExt cx="296950" cy="292625"/>
          </a:xfrm>
        </p:grpSpPr>
        <p:sp>
          <p:nvSpPr>
            <p:cNvPr id="8385" name="Google Shape;8385;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69"/>
          <p:cNvGrpSpPr/>
          <p:nvPr/>
        </p:nvGrpSpPr>
        <p:grpSpPr>
          <a:xfrm>
            <a:off x="3032265" y="2756270"/>
            <a:ext cx="419659" cy="420775"/>
            <a:chOff x="-5251625" y="3991275"/>
            <a:chExt cx="291450" cy="292225"/>
          </a:xfrm>
        </p:grpSpPr>
        <p:sp>
          <p:nvSpPr>
            <p:cNvPr id="8393" name="Google Shape;8393;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69"/>
          <p:cNvGrpSpPr/>
          <p:nvPr/>
        </p:nvGrpSpPr>
        <p:grpSpPr>
          <a:xfrm>
            <a:off x="5772848" y="1689240"/>
            <a:ext cx="319874" cy="419623"/>
            <a:chOff x="-3365275" y="3253275"/>
            <a:chExt cx="222150" cy="291425"/>
          </a:xfrm>
        </p:grpSpPr>
        <p:sp>
          <p:nvSpPr>
            <p:cNvPr id="8399" name="Google Shape;8399;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69"/>
          <p:cNvGrpSpPr/>
          <p:nvPr/>
        </p:nvGrpSpPr>
        <p:grpSpPr>
          <a:xfrm>
            <a:off x="5746786" y="2204058"/>
            <a:ext cx="371998" cy="421927"/>
            <a:chOff x="-3383375" y="3611625"/>
            <a:chExt cx="258350" cy="293025"/>
          </a:xfrm>
        </p:grpSpPr>
        <p:sp>
          <p:nvSpPr>
            <p:cNvPr id="8402" name="Google Shape;8402;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69"/>
          <p:cNvGrpSpPr/>
          <p:nvPr/>
        </p:nvGrpSpPr>
        <p:grpSpPr>
          <a:xfrm>
            <a:off x="5809135" y="2756826"/>
            <a:ext cx="271097" cy="419659"/>
            <a:chOff x="-3347950" y="3971575"/>
            <a:chExt cx="188275" cy="291450"/>
          </a:xfrm>
        </p:grpSpPr>
        <p:sp>
          <p:nvSpPr>
            <p:cNvPr id="8405" name="Google Shape;8405;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69"/>
          <p:cNvGrpSpPr/>
          <p:nvPr/>
        </p:nvGrpSpPr>
        <p:grpSpPr>
          <a:xfrm>
            <a:off x="858994" y="3307061"/>
            <a:ext cx="371998" cy="421927"/>
            <a:chOff x="-1575775" y="3238300"/>
            <a:chExt cx="258350" cy="293025"/>
          </a:xfrm>
        </p:grpSpPr>
        <p:sp>
          <p:nvSpPr>
            <p:cNvPr id="8409" name="Google Shape;8409;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69"/>
          <p:cNvGrpSpPr/>
          <p:nvPr/>
        </p:nvGrpSpPr>
        <p:grpSpPr>
          <a:xfrm>
            <a:off x="2503892" y="3309051"/>
            <a:ext cx="423079" cy="424159"/>
            <a:chOff x="-1591550" y="3597475"/>
            <a:chExt cx="293825" cy="294575"/>
          </a:xfrm>
        </p:grpSpPr>
        <p:sp>
          <p:nvSpPr>
            <p:cNvPr id="8415" name="Google Shape;8415;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9"/>
          <p:cNvGrpSpPr/>
          <p:nvPr/>
        </p:nvGrpSpPr>
        <p:grpSpPr>
          <a:xfrm>
            <a:off x="4153362" y="3318663"/>
            <a:ext cx="421927" cy="399248"/>
            <a:chOff x="-1592325" y="3957400"/>
            <a:chExt cx="293025" cy="277275"/>
          </a:xfrm>
        </p:grpSpPr>
        <p:sp>
          <p:nvSpPr>
            <p:cNvPr id="8419" name="Google Shape;8419;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9"/>
          <p:cNvGrpSpPr/>
          <p:nvPr/>
        </p:nvGrpSpPr>
        <p:grpSpPr>
          <a:xfrm>
            <a:off x="3640232" y="3310744"/>
            <a:ext cx="369730" cy="420775"/>
            <a:chOff x="-778700" y="3612425"/>
            <a:chExt cx="256775" cy="292225"/>
          </a:xfrm>
        </p:grpSpPr>
        <p:sp>
          <p:nvSpPr>
            <p:cNvPr id="8424" name="Google Shape;8424;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69"/>
          <p:cNvGrpSpPr/>
          <p:nvPr/>
        </p:nvGrpSpPr>
        <p:grpSpPr>
          <a:xfrm>
            <a:off x="6111733" y="3828305"/>
            <a:ext cx="340731" cy="387641"/>
            <a:chOff x="7728464" y="1561258"/>
            <a:chExt cx="349719" cy="397866"/>
          </a:xfrm>
        </p:grpSpPr>
        <p:sp>
          <p:nvSpPr>
            <p:cNvPr id="8431" name="Google Shape;8431;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69"/>
          <p:cNvGrpSpPr/>
          <p:nvPr/>
        </p:nvGrpSpPr>
        <p:grpSpPr>
          <a:xfrm>
            <a:off x="4034702" y="3828305"/>
            <a:ext cx="387681" cy="387641"/>
            <a:chOff x="5611350" y="1561258"/>
            <a:chExt cx="397907" cy="397866"/>
          </a:xfrm>
        </p:grpSpPr>
        <p:sp>
          <p:nvSpPr>
            <p:cNvPr id="8434" name="Google Shape;8434;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69"/>
          <p:cNvGrpSpPr/>
          <p:nvPr/>
        </p:nvGrpSpPr>
        <p:grpSpPr>
          <a:xfrm>
            <a:off x="4553987" y="3925571"/>
            <a:ext cx="387610" cy="193109"/>
            <a:chOff x="6140660" y="1661097"/>
            <a:chExt cx="397835" cy="198202"/>
          </a:xfrm>
        </p:grpSpPr>
        <p:sp>
          <p:nvSpPr>
            <p:cNvPr id="8439" name="Google Shape;8439;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69"/>
          <p:cNvGrpSpPr/>
          <p:nvPr/>
        </p:nvGrpSpPr>
        <p:grpSpPr>
          <a:xfrm>
            <a:off x="5073202" y="3828305"/>
            <a:ext cx="387681" cy="387641"/>
            <a:chOff x="6669907" y="1561258"/>
            <a:chExt cx="397907" cy="397866"/>
          </a:xfrm>
        </p:grpSpPr>
        <p:sp>
          <p:nvSpPr>
            <p:cNvPr id="8444" name="Google Shape;8444;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69"/>
          <p:cNvGrpSpPr/>
          <p:nvPr/>
        </p:nvGrpSpPr>
        <p:grpSpPr>
          <a:xfrm>
            <a:off x="1958433" y="3885842"/>
            <a:ext cx="387681" cy="272572"/>
            <a:chOff x="3386036" y="1746339"/>
            <a:chExt cx="397907" cy="279762"/>
          </a:xfrm>
        </p:grpSpPr>
        <p:sp>
          <p:nvSpPr>
            <p:cNvPr id="8450" name="Google Shape;8450;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9"/>
          <p:cNvGrpSpPr/>
          <p:nvPr/>
        </p:nvGrpSpPr>
        <p:grpSpPr>
          <a:xfrm>
            <a:off x="2996130" y="3828288"/>
            <a:ext cx="387681" cy="387681"/>
            <a:chOff x="4417380" y="1687279"/>
            <a:chExt cx="397907" cy="397907"/>
          </a:xfrm>
        </p:grpSpPr>
        <p:sp>
          <p:nvSpPr>
            <p:cNvPr id="8453" name="Google Shape;8453;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69"/>
          <p:cNvGrpSpPr/>
          <p:nvPr/>
        </p:nvGrpSpPr>
        <p:grpSpPr>
          <a:xfrm>
            <a:off x="7942611" y="3308537"/>
            <a:ext cx="387661" cy="387661"/>
            <a:chOff x="2869999" y="1687279"/>
            <a:chExt cx="397887" cy="397887"/>
          </a:xfrm>
        </p:grpSpPr>
        <p:sp>
          <p:nvSpPr>
            <p:cNvPr id="8456" name="Google Shape;8456;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9"/>
          <p:cNvGrpSpPr/>
          <p:nvPr/>
        </p:nvGrpSpPr>
        <p:grpSpPr>
          <a:xfrm>
            <a:off x="2477718" y="3828664"/>
            <a:ext cx="386807" cy="386929"/>
            <a:chOff x="3902887" y="1687655"/>
            <a:chExt cx="397010" cy="397135"/>
          </a:xfrm>
        </p:grpSpPr>
        <p:sp>
          <p:nvSpPr>
            <p:cNvPr id="8459" name="Google Shape;8459;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69"/>
          <p:cNvGrpSpPr/>
          <p:nvPr/>
        </p:nvGrpSpPr>
        <p:grpSpPr>
          <a:xfrm>
            <a:off x="3515416" y="3828344"/>
            <a:ext cx="387681" cy="387681"/>
            <a:chOff x="4933458" y="1687279"/>
            <a:chExt cx="397907" cy="397907"/>
          </a:xfrm>
        </p:grpSpPr>
        <p:sp>
          <p:nvSpPr>
            <p:cNvPr id="8462" name="Google Shape;8462;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69"/>
          <p:cNvGrpSpPr/>
          <p:nvPr/>
        </p:nvGrpSpPr>
        <p:grpSpPr>
          <a:xfrm>
            <a:off x="5286246" y="3308537"/>
            <a:ext cx="387681" cy="387661"/>
            <a:chOff x="266768" y="1721375"/>
            <a:chExt cx="397907" cy="397887"/>
          </a:xfrm>
        </p:grpSpPr>
        <p:sp>
          <p:nvSpPr>
            <p:cNvPr id="8465" name="Google Shape;8465;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69"/>
          <p:cNvGrpSpPr/>
          <p:nvPr/>
        </p:nvGrpSpPr>
        <p:grpSpPr>
          <a:xfrm>
            <a:off x="7411672" y="3308924"/>
            <a:ext cx="387539" cy="386888"/>
            <a:chOff x="2408992" y="1722875"/>
            <a:chExt cx="397761" cy="397093"/>
          </a:xfrm>
        </p:grpSpPr>
        <p:sp>
          <p:nvSpPr>
            <p:cNvPr id="8468" name="Google Shape;8468;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69"/>
          <p:cNvGrpSpPr/>
          <p:nvPr/>
        </p:nvGrpSpPr>
        <p:grpSpPr>
          <a:xfrm>
            <a:off x="5592488" y="3828305"/>
            <a:ext cx="387641" cy="387641"/>
            <a:chOff x="7199196" y="1561258"/>
            <a:chExt cx="397866" cy="397866"/>
          </a:xfrm>
        </p:grpSpPr>
        <p:sp>
          <p:nvSpPr>
            <p:cNvPr id="8471" name="Google Shape;8471;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4" name="Google Shape;8474;p6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75" name="Google Shape;8475;p69"/>
          <p:cNvGrpSpPr/>
          <p:nvPr/>
        </p:nvGrpSpPr>
        <p:grpSpPr>
          <a:xfrm>
            <a:off x="6348367" y="3308537"/>
            <a:ext cx="387661" cy="387661"/>
            <a:chOff x="1379798" y="1723250"/>
            <a:chExt cx="397887" cy="397887"/>
          </a:xfrm>
        </p:grpSpPr>
        <p:sp>
          <p:nvSpPr>
            <p:cNvPr id="8476" name="Google Shape;8476;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69"/>
          <p:cNvGrpSpPr/>
          <p:nvPr/>
        </p:nvGrpSpPr>
        <p:grpSpPr>
          <a:xfrm>
            <a:off x="5817327" y="3308537"/>
            <a:ext cx="387641" cy="387661"/>
            <a:chOff x="864491" y="1723250"/>
            <a:chExt cx="397866" cy="397887"/>
          </a:xfrm>
        </p:grpSpPr>
        <p:sp>
          <p:nvSpPr>
            <p:cNvPr id="8481" name="Google Shape;8481;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4" name="Google Shape;8484;p6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5" name="Google Shape;8485;p69"/>
          <p:cNvGrpSpPr/>
          <p:nvPr/>
        </p:nvGrpSpPr>
        <p:grpSpPr>
          <a:xfrm>
            <a:off x="6584154" y="3827060"/>
            <a:ext cx="388966" cy="388966"/>
            <a:chOff x="1190625" y="238125"/>
            <a:chExt cx="5235075" cy="5235075"/>
          </a:xfrm>
        </p:grpSpPr>
        <p:sp>
          <p:nvSpPr>
            <p:cNvPr id="8486" name="Google Shape;8486;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1"/>
        <p:cNvGrpSpPr/>
        <p:nvPr/>
      </p:nvGrpSpPr>
      <p:grpSpPr>
        <a:xfrm>
          <a:off x="0" y="0"/>
          <a:ext cx="0" cy="0"/>
          <a:chOff x="0" y="0"/>
          <a:chExt cx="0" cy="0"/>
        </a:xfrm>
      </p:grpSpPr>
      <p:pic>
        <p:nvPicPr>
          <p:cNvPr id="8492" name="Google Shape;8492;p7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subTitle" idx="1"/>
          </p:nvPr>
        </p:nvSpPr>
        <p:spPr>
          <a:xfrm>
            <a:off x="1151700" y="2829200"/>
            <a:ext cx="4818300" cy="13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Completely Automated Public Turing test to tell Computers and Humans Apart</a:t>
            </a:r>
            <a:endParaRPr dirty="0"/>
          </a:p>
        </p:txBody>
      </p:sp>
      <p:sp>
        <p:nvSpPr>
          <p:cNvPr id="236" name="Google Shape;236;p33"/>
          <p:cNvSpPr txBox="1">
            <a:spLocks noGrp="1"/>
          </p:cNvSpPr>
          <p:nvPr>
            <p:ph type="title"/>
          </p:nvPr>
        </p:nvSpPr>
        <p:spPr>
          <a:xfrm>
            <a:off x="1151700" y="1905472"/>
            <a:ext cx="4402200" cy="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CAPTCHA</a:t>
            </a:r>
            <a:endParaRPr dirty="0"/>
          </a:p>
        </p:txBody>
      </p:sp>
      <p:cxnSp>
        <p:nvCxnSpPr>
          <p:cNvPr id="237" name="Google Shape;237;p33"/>
          <p:cNvCxnSpPr/>
          <p:nvPr/>
        </p:nvCxnSpPr>
        <p:spPr>
          <a:xfrm>
            <a:off x="1268775" y="2720206"/>
            <a:ext cx="4385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Captcha</a:t>
            </a:r>
            <a:endParaRPr dirty="0"/>
          </a:p>
        </p:txBody>
      </p:sp>
      <p:pic>
        <p:nvPicPr>
          <p:cNvPr id="4" name="Picture 3">
            <a:extLst>
              <a:ext uri="{FF2B5EF4-FFF2-40B4-BE49-F238E27FC236}">
                <a16:creationId xmlns:a16="http://schemas.microsoft.com/office/drawing/2014/main" id="{B0496FE1-F5C6-47CB-B338-367B9FBBCA16}"/>
              </a:ext>
            </a:extLst>
          </p:cNvPr>
          <p:cNvPicPr>
            <a:picLocks noChangeAspect="1"/>
          </p:cNvPicPr>
          <p:nvPr/>
        </p:nvPicPr>
        <p:blipFill>
          <a:blip r:embed="rId3"/>
          <a:stretch>
            <a:fillRect/>
          </a:stretch>
        </p:blipFill>
        <p:spPr>
          <a:xfrm>
            <a:off x="906813" y="701254"/>
            <a:ext cx="4301382" cy="1608343"/>
          </a:xfrm>
          <a:prstGeom prst="rect">
            <a:avLst/>
          </a:prstGeom>
          <a:ln>
            <a:solidFill>
              <a:schemeClr val="accent2">
                <a:lumMod val="75000"/>
              </a:schemeClr>
            </a:solidFill>
          </a:ln>
        </p:spPr>
      </p:pic>
      <p:pic>
        <p:nvPicPr>
          <p:cNvPr id="5" name="Picture 4">
            <a:extLst>
              <a:ext uri="{FF2B5EF4-FFF2-40B4-BE49-F238E27FC236}">
                <a16:creationId xmlns:a16="http://schemas.microsoft.com/office/drawing/2014/main" id="{9DD92633-ED0D-427D-94BC-B1EC2E7A9E8C}"/>
              </a:ext>
            </a:extLst>
          </p:cNvPr>
          <p:cNvPicPr>
            <a:picLocks noChangeAspect="1"/>
          </p:cNvPicPr>
          <p:nvPr/>
        </p:nvPicPr>
        <p:blipFill>
          <a:blip r:embed="rId4"/>
          <a:stretch>
            <a:fillRect/>
          </a:stretch>
        </p:blipFill>
        <p:spPr>
          <a:xfrm>
            <a:off x="5208195" y="701254"/>
            <a:ext cx="2593006" cy="4205043"/>
          </a:xfrm>
          <a:prstGeom prst="rect">
            <a:avLst/>
          </a:prstGeom>
          <a:ln>
            <a:solidFill>
              <a:schemeClr val="accent2">
                <a:lumMod val="75000"/>
              </a:schemeClr>
            </a:solidFill>
          </a:ln>
        </p:spPr>
      </p:pic>
      <p:pic>
        <p:nvPicPr>
          <p:cNvPr id="6" name="Picture 5">
            <a:extLst>
              <a:ext uri="{FF2B5EF4-FFF2-40B4-BE49-F238E27FC236}">
                <a16:creationId xmlns:a16="http://schemas.microsoft.com/office/drawing/2014/main" id="{B0E99617-6C02-497F-AF42-2037CB2BC7DF}"/>
              </a:ext>
            </a:extLst>
          </p:cNvPr>
          <p:cNvPicPr>
            <a:picLocks noChangeAspect="1"/>
          </p:cNvPicPr>
          <p:nvPr/>
        </p:nvPicPr>
        <p:blipFill>
          <a:blip r:embed="rId5"/>
          <a:stretch>
            <a:fillRect/>
          </a:stretch>
        </p:blipFill>
        <p:spPr>
          <a:xfrm>
            <a:off x="2015613" y="2309597"/>
            <a:ext cx="3192582" cy="1801370"/>
          </a:xfrm>
          <a:prstGeom prst="rect">
            <a:avLst/>
          </a:prstGeom>
          <a:ln>
            <a:solidFill>
              <a:schemeClr val="accent2">
                <a:lumMod val="75000"/>
              </a:schemeClr>
            </a:solidFill>
          </a:ln>
        </p:spPr>
      </p:pic>
      <p:pic>
        <p:nvPicPr>
          <p:cNvPr id="1026" name="Picture 2" descr="https://bkhost.vn/wp-content/uploads/2022/03/no-captcha.gif">
            <a:extLst>
              <a:ext uri="{FF2B5EF4-FFF2-40B4-BE49-F238E27FC236}">
                <a16:creationId xmlns:a16="http://schemas.microsoft.com/office/drawing/2014/main" id="{3971C2F4-CCF5-4018-99C1-FA483BE4FA6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16204" y="3783013"/>
            <a:ext cx="4391991" cy="1200478"/>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subTitle" idx="1"/>
          </p:nvPr>
        </p:nvSpPr>
        <p:spPr>
          <a:xfrm>
            <a:off x="2152350" y="2751175"/>
            <a:ext cx="4839300" cy="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bẻ</a:t>
            </a:r>
            <a:r>
              <a:rPr lang="en-US" dirty="0"/>
              <a:t> </a:t>
            </a:r>
            <a:r>
              <a:rPr lang="en-US" dirty="0" err="1"/>
              <a:t>ảnh</a:t>
            </a:r>
            <a:r>
              <a:rPr lang="en-US" dirty="0"/>
              <a:t> Captcha</a:t>
            </a:r>
            <a:endParaRPr dirty="0"/>
          </a:p>
        </p:txBody>
      </p:sp>
      <p:sp>
        <p:nvSpPr>
          <p:cNvPr id="228" name="Google Shape;228;p32"/>
          <p:cNvSpPr txBox="1">
            <a:spLocks noGrp="1"/>
          </p:cNvSpPr>
          <p:nvPr>
            <p:ph type="title"/>
          </p:nvPr>
        </p:nvSpPr>
        <p:spPr>
          <a:xfrm>
            <a:off x="2152350" y="1874825"/>
            <a:ext cx="4839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Tools</a:t>
            </a:r>
            <a:endParaRPr dirty="0"/>
          </a:p>
        </p:txBody>
      </p:sp>
      <p:sp>
        <p:nvSpPr>
          <p:cNvPr id="229" name="Google Shape;229;p32"/>
          <p:cNvSpPr txBox="1">
            <a:spLocks noGrp="1"/>
          </p:cNvSpPr>
          <p:nvPr>
            <p:ph type="title" idx="2"/>
          </p:nvPr>
        </p:nvSpPr>
        <p:spPr>
          <a:xfrm>
            <a:off x="2152350" y="998475"/>
            <a:ext cx="127910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230" name="Google Shape;230;p32"/>
          <p:cNvCxnSpPr/>
          <p:nvPr/>
        </p:nvCxnSpPr>
        <p:spPr>
          <a:xfrm>
            <a:off x="2230238" y="2684350"/>
            <a:ext cx="4600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4124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E01F5EC8-238F-4937-AE7A-9088A0BC6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936" y="2753436"/>
            <a:ext cx="1532170" cy="17171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EB8AA4-2499-4EA5-BEAE-3DC77399352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774" b="95597" l="5938" r="92500">
                        <a14:foregroundMark x1="21563" y1="36792" x2="21563" y2="36792"/>
                        <a14:foregroundMark x1="33438" y1="37736" x2="45938" y2="33962"/>
                        <a14:foregroundMark x1="27813" y1="24214" x2="32188" y2="9119"/>
                        <a14:foregroundMark x1="32188" y1="9119" x2="47500" y2="4088"/>
                        <a14:foregroundMark x1="47500" y1="4088" x2="60000" y2="16038"/>
                        <a14:foregroundMark x1="60000" y1="16038" x2="62187" y2="32704"/>
                        <a14:foregroundMark x1="62187" y1="32704" x2="44688" y2="41824"/>
                        <a14:foregroundMark x1="44688" y1="41824" x2="22500" y2="46226"/>
                        <a14:foregroundMark x1="22500" y1="46226" x2="17188" y2="58176"/>
                        <a14:foregroundMark x1="10625" y1="32390" x2="5938" y2="48428"/>
                        <a14:foregroundMark x1="5938" y1="48428" x2="9063" y2="68868"/>
                        <a14:foregroundMark x1="41250" y1="52830" x2="28438" y2="63208"/>
                        <a14:foregroundMark x1="28438" y1="63208" x2="30625" y2="82704"/>
                        <a14:foregroundMark x1="30625" y1="82704" x2="43750" y2="94025"/>
                        <a14:foregroundMark x1="43750" y1="94025" x2="52911" y2="83994"/>
                        <a14:foregroundMark x1="52375" y1="80112" x2="42500" y2="68868"/>
                        <a14:foregroundMark x1="42500" y1="68868" x2="58125" y2="64151"/>
                        <a14:foregroundMark x1="58125" y1="64151" x2="79375" y2="65409"/>
                        <a14:foregroundMark x1="79375" y1="65409" x2="92500" y2="55975"/>
                        <a14:foregroundMark x1="92500" y1="55975" x2="90000" y2="37736"/>
                        <a14:foregroundMark x1="90000" y1="37736" x2="75938" y2="51887"/>
                        <a14:foregroundMark x1="75938" y1="51887" x2="60625" y2="56604"/>
                        <a14:foregroundMark x1="60625" y1="56604" x2="40625" y2="57233"/>
                        <a14:foregroundMark x1="53750" y1="77673" x2="55107" y2="79650"/>
                        <a14:foregroundMark x1="54473" y1="93255" x2="46250" y2="95597"/>
                        <a14:foregroundMark x1="46250" y1="95597" x2="33750" y2="92767"/>
                        <a14:foregroundMark x1="54063" y1="86792" x2="68750" y2="93711"/>
                        <a14:foregroundMark x1="73254" y1="78302" x2="73438" y2="77673"/>
                        <a14:foregroundMark x1="73162" y1="78616" x2="73254" y2="78302"/>
                        <a14:foregroundMark x1="72978" y1="79245" x2="73162" y2="78616"/>
                        <a14:foregroundMark x1="72794" y1="79874" x2="72978" y2="79245"/>
                        <a14:foregroundMark x1="72610" y1="80503" x2="72794" y2="79874"/>
                        <a14:foregroundMark x1="68750" y1="93711" x2="72610" y2="80503"/>
                        <a14:foregroundMark x1="73438" y1="77673" x2="53438" y2="77044"/>
                        <a14:foregroundMark x1="58230" y1="82075" x2="58438" y2="81761"/>
                        <a14:foregroundMark x1="57188" y1="83648" x2="58230" y2="82075"/>
                        <a14:foregroundMark x1="58438" y1="82075" x2="57813" y2="83648"/>
                        <a14:foregroundMark x1="64375" y1="81447" x2="64375" y2="81447"/>
                        <a14:foregroundMark x1="65313" y1="81447" x2="65313" y2="81447"/>
                        <a14:foregroundMark x1="65625" y1="82075" x2="65625" y2="82075"/>
                        <a14:foregroundMark x1="64063" y1="82075" x2="64063" y2="82075"/>
                        <a14:foregroundMark x1="60000" y1="95283" x2="60938" y2="95597"/>
                        <a14:backgroundMark x1="64701" y1="82075" x2="64773" y2="81849"/>
                        <a14:backgroundMark x1="63580" y1="85609" x2="64701" y2="82075"/>
                        <a14:backgroundMark x1="64063" y1="82390" x2="64063" y2="82390"/>
                        <a14:backgroundMark x1="63750" y1="82075" x2="63750" y2="82075"/>
                        <a14:backgroundMark x1="72813" y1="79245" x2="72813" y2="79245"/>
                        <a14:backgroundMark x1="74063" y1="77673" x2="74063" y2="77673"/>
                        <a14:backgroundMark x1="72813" y1="78616" x2="72813" y2="78616"/>
                        <a14:backgroundMark x1="73438" y1="78302" x2="73438" y2="78302"/>
                        <a14:backgroundMark x1="73438" y1="77358" x2="73438" y2="77358"/>
                        <a14:backgroundMark x1="73125" y1="77358" x2="73125" y2="77358"/>
                        <a14:backgroundMark x1="73125" y1="77673" x2="73125" y2="77673"/>
                        <a14:backgroundMark x1="73125" y1="79874" x2="73125" y2="79874"/>
                        <a14:backgroundMark x1="73125" y1="80503" x2="73125" y2="80503"/>
                        <a14:backgroundMark x1="69375" y1="93711" x2="69375" y2="93711"/>
                        <a14:backgroundMark x1="68750" y1="93711" x2="68750" y2="93711"/>
                      </a14:backgroundRemoval>
                    </a14:imgEffect>
                  </a14:imgLayer>
                </a14:imgProps>
              </a:ext>
            </a:extLst>
          </a:blip>
          <a:stretch>
            <a:fillRect/>
          </a:stretch>
        </p:blipFill>
        <p:spPr>
          <a:xfrm>
            <a:off x="1702608" y="409347"/>
            <a:ext cx="2423652" cy="2408503"/>
          </a:xfrm>
          <a:prstGeom prst="rect">
            <a:avLst/>
          </a:prstGeom>
        </p:spPr>
      </p:pic>
      <p:pic>
        <p:nvPicPr>
          <p:cNvPr id="2066" name="Picture 18" descr="See the source image">
            <a:extLst>
              <a:ext uri="{FF2B5EF4-FFF2-40B4-BE49-F238E27FC236}">
                <a16:creationId xmlns:a16="http://schemas.microsoft.com/office/drawing/2014/main" id="{CC55D1BF-B174-48F7-A8B2-AEE836A99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6065" y="2799257"/>
            <a:ext cx="2494070" cy="167131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See the source image">
            <a:extLst>
              <a:ext uri="{FF2B5EF4-FFF2-40B4-BE49-F238E27FC236}">
                <a16:creationId xmlns:a16="http://schemas.microsoft.com/office/drawing/2014/main" id="{09B39E48-C599-4251-AC87-B73FF0246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6065" y="208905"/>
            <a:ext cx="2608945" cy="2608945"/>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See the source image">
            <a:extLst>
              <a:ext uri="{FF2B5EF4-FFF2-40B4-BE49-F238E27FC236}">
                <a16:creationId xmlns:a16="http://schemas.microsoft.com/office/drawing/2014/main" id="{61FD422A-1CB3-4C13-9905-F2FB1E826C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402" b="91339" l="10000" r="90000">
                        <a14:foregroundMark x1="23750" y1="90079" x2="30795" y2="92756"/>
                        <a14:foregroundMark x1="30795" y1="92756" x2="37614" y2="92283"/>
                        <a14:foregroundMark x1="37614" y1="92283" x2="31136" y2="89134"/>
                        <a14:foregroundMark x1="31136" y1="89134" x2="24432" y2="90236"/>
                        <a14:foregroundMark x1="24432" y1="90236" x2="24318" y2="90236"/>
                        <a14:foregroundMark x1="41705" y1="47087" x2="37500" y2="38425"/>
                        <a14:foregroundMark x1="37500" y1="38425" x2="35227" y2="28819"/>
                        <a14:foregroundMark x1="35227" y1="28819" x2="35568" y2="18898"/>
                        <a14:foregroundMark x1="35568" y1="18898" x2="47273" y2="7402"/>
                        <a14:foregroundMark x1="47273" y1="7402" x2="60227" y2="13228"/>
                        <a14:foregroundMark x1="60227" y1="13228" x2="63295" y2="21575"/>
                        <a14:foregroundMark x1="63295" y1="21575" x2="64318" y2="31024"/>
                        <a14:foregroundMark x1="64318" y1="31024" x2="61591" y2="40157"/>
                        <a14:foregroundMark x1="61591" y1="40157" x2="54886" y2="37638"/>
                        <a14:foregroundMark x1="54886" y1="37638" x2="57727" y2="27874"/>
                        <a14:foregroundMark x1="57727" y1="27874" x2="53864" y2="19528"/>
                        <a14:foregroundMark x1="53864" y1="19528" x2="46705" y2="20157"/>
                        <a14:foregroundMark x1="43438" y1="28504" x2="43068" y2="29449"/>
                        <a14:foregroundMark x1="44210" y1="26532" x2="43808" y2="27559"/>
                        <a14:foregroundMark x1="45842" y1="22362" x2="45338" y2="23651"/>
                        <a14:foregroundMark x1="46705" y1="20157" x2="45842" y2="22362"/>
                        <a14:foregroundMark x1="43283" y1="30003" x2="46250" y2="37638"/>
                        <a14:foregroundMark x1="43068" y1="29449" x2="43280" y2="29994"/>
                        <a14:foregroundMark x1="45385" y1="39452" x2="42045" y2="46457"/>
                        <a14:foregroundMark x1="46250" y1="37638" x2="46003" y2="38156"/>
                        <a14:foregroundMark x1="59545" y1="53071" x2="62955" y2="61890"/>
                        <a14:foregroundMark x1="62955" y1="61890" x2="60795" y2="71181"/>
                        <a14:foregroundMark x1="60795" y1="71181" x2="63409" y2="80630"/>
                        <a14:foregroundMark x1="63409" y1="80630" x2="71136" y2="81260"/>
                        <a14:foregroundMark x1="71136" y1="81260" x2="74659" y2="73228"/>
                        <a14:foregroundMark x1="71799" y1="65449" x2="71591" y2="64882"/>
                        <a14:foregroundMark x1="74659" y1="73228" x2="73483" y2="70030"/>
                        <a14:foregroundMark x1="71591" y1="64882" x2="74432" y2="55276"/>
                        <a14:foregroundMark x1="74432" y1="55276" x2="80568" y2="59843"/>
                        <a14:foregroundMark x1="80568" y1="59843" x2="80000" y2="79528"/>
                        <a14:foregroundMark x1="80000" y1="79528" x2="75455" y2="86929"/>
                        <a14:foregroundMark x1="75455" y1="86929" x2="69432" y2="91339"/>
                        <a14:foregroundMark x1="69432" y1="91339" x2="60455" y2="87087"/>
                        <a14:foregroundMark x1="60455" y1="87087" x2="53523" y2="66772"/>
                        <a14:foregroundMark x1="55479" y1="56378" x2="55568" y2="55906"/>
                        <a14:foregroundMark x1="55406" y1="56768" x2="55479" y2="56378"/>
                        <a14:foregroundMark x1="53523" y1="66772" x2="55042" y2="58702"/>
                        <a14:foregroundMark x1="57458" y1="54803" x2="59886" y2="53386"/>
                        <a14:foregroundMark x1="56708" y1="55241" x2="57458" y2="54803"/>
                        <a14:foregroundMark x1="55568" y1="55906" x2="55830" y2="55753"/>
                        <a14:backgroundMark x1="43977" y1="27402" x2="45682" y2="22362"/>
                        <a14:backgroundMark x1="46136" y1="22362" x2="46136" y2="22362"/>
                        <a14:backgroundMark x1="43636" y1="27559" x2="43636" y2="28504"/>
                        <a14:backgroundMark x1="46250" y1="38425" x2="45455" y2="39528"/>
                        <a14:backgroundMark x1="55568" y1="57323" x2="55114" y2="56535"/>
                        <a14:backgroundMark x1="55568" y1="56535" x2="56591" y2="55591"/>
                        <a14:backgroundMark x1="55682" y1="56378" x2="55682" y2="56378"/>
                        <a14:backgroundMark x1="55568" y1="56063" x2="55682" y2="53858"/>
                        <a14:backgroundMark x1="56932" y1="54803" x2="56932" y2="54803"/>
                        <a14:backgroundMark x1="71705" y1="65512" x2="73409" y2="70079"/>
                      </a14:backgroundRemoval>
                    </a14:imgEffect>
                  </a14:imgLayer>
                </a14:imgProps>
              </a:ext>
              <a:ext uri="{28A0092B-C50C-407E-A947-70E740481C1C}">
                <a14:useLocalDpi xmlns:a14="http://schemas.microsoft.com/office/drawing/2010/main" val="0"/>
              </a:ext>
            </a:extLst>
          </a:blip>
          <a:srcRect/>
          <a:stretch>
            <a:fillRect/>
          </a:stretch>
        </p:blipFill>
        <p:spPr bwMode="auto">
          <a:xfrm>
            <a:off x="586682" y="2735047"/>
            <a:ext cx="2494070" cy="179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996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subTitle" idx="1"/>
          </p:nvPr>
        </p:nvSpPr>
        <p:spPr>
          <a:xfrm>
            <a:off x="2152350" y="2751175"/>
            <a:ext cx="4839300" cy="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Bài</a:t>
            </a:r>
            <a:r>
              <a:rPr lang="en-US" dirty="0"/>
              <a:t> </a:t>
            </a:r>
            <a:r>
              <a:rPr lang="en-US" dirty="0" err="1"/>
              <a:t>toán</a:t>
            </a:r>
            <a:r>
              <a:rPr lang="en-US" dirty="0"/>
              <a:t> </a:t>
            </a:r>
            <a:r>
              <a:rPr lang="en-US" dirty="0" err="1"/>
              <a:t>bẻ</a:t>
            </a:r>
            <a:r>
              <a:rPr lang="en-US" dirty="0"/>
              <a:t> </a:t>
            </a:r>
            <a:r>
              <a:rPr lang="en-US" dirty="0" err="1"/>
              <a:t>ảnh</a:t>
            </a:r>
            <a:r>
              <a:rPr lang="en-US" dirty="0"/>
              <a:t> Captcha</a:t>
            </a:r>
            <a:endParaRPr dirty="0"/>
          </a:p>
        </p:txBody>
      </p:sp>
      <p:sp>
        <p:nvSpPr>
          <p:cNvPr id="228" name="Google Shape;228;p32"/>
          <p:cNvSpPr txBox="1">
            <a:spLocks noGrp="1"/>
          </p:cNvSpPr>
          <p:nvPr>
            <p:ph type="title"/>
          </p:nvPr>
        </p:nvSpPr>
        <p:spPr>
          <a:xfrm>
            <a:off x="2152350" y="1874825"/>
            <a:ext cx="4839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Implement</a:t>
            </a:r>
            <a:endParaRPr dirty="0"/>
          </a:p>
        </p:txBody>
      </p:sp>
      <p:sp>
        <p:nvSpPr>
          <p:cNvPr id="229" name="Google Shape;229;p32"/>
          <p:cNvSpPr txBox="1">
            <a:spLocks noGrp="1"/>
          </p:cNvSpPr>
          <p:nvPr>
            <p:ph type="title" idx="2"/>
          </p:nvPr>
        </p:nvSpPr>
        <p:spPr>
          <a:xfrm>
            <a:off x="2152350" y="998475"/>
            <a:ext cx="127910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230" name="Google Shape;230;p32"/>
          <p:cNvCxnSpPr/>
          <p:nvPr/>
        </p:nvCxnSpPr>
        <p:spPr>
          <a:xfrm>
            <a:off x="2230238" y="2684350"/>
            <a:ext cx="4600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382582257"/>
      </p:ext>
    </p:extLst>
  </p:cSld>
  <p:clrMapOvr>
    <a:masterClrMapping/>
  </p:clrMapOvr>
</p:sld>
</file>

<file path=ppt/theme/theme1.xml><?xml version="1.0" encoding="utf-8"?>
<a:theme xmlns:a="http://schemas.openxmlformats.org/drawingml/2006/main" name="Snowy Mountains Minitheme by Slidesgo">
  <a:themeElements>
    <a:clrScheme name="Simple Light">
      <a:dk1>
        <a:srgbClr val="001C25"/>
      </a:dk1>
      <a:lt1>
        <a:srgbClr val="FFFFFF"/>
      </a:lt1>
      <a:dk2>
        <a:srgbClr val="4D4D4D"/>
      </a:dk2>
      <a:lt2>
        <a:srgbClr val="7A7A7A"/>
      </a:lt2>
      <a:accent1>
        <a:srgbClr val="263D63"/>
      </a:accent1>
      <a:accent2>
        <a:srgbClr val="FFFFFF"/>
      </a:accent2>
      <a:accent3>
        <a:srgbClr val="FFFFFF"/>
      </a:accent3>
      <a:accent4>
        <a:srgbClr val="FFFFFF"/>
      </a:accent4>
      <a:accent5>
        <a:srgbClr val="FFFFFF"/>
      </a:accent5>
      <a:accent6>
        <a:srgbClr val="FFFFFF"/>
      </a:accent6>
      <a:hlink>
        <a:srgbClr val="001C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1373</Words>
  <Application>Microsoft Office PowerPoint</Application>
  <PresentationFormat>On-screen Show (16:9)</PresentationFormat>
  <Paragraphs>241</Paragraphs>
  <Slides>48</Slides>
  <Notes>48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48</vt:i4>
      </vt:variant>
    </vt:vector>
  </HeadingPairs>
  <TitlesOfParts>
    <vt:vector size="61" baseType="lpstr">
      <vt:lpstr>Proxima Nova Semibold</vt:lpstr>
      <vt:lpstr>Amatic SC</vt:lpstr>
      <vt:lpstr>Playfair Display</vt:lpstr>
      <vt:lpstr>Bebas Neue</vt:lpstr>
      <vt:lpstr>Proxima Nova</vt:lpstr>
      <vt:lpstr>Roboto Condensed Light</vt:lpstr>
      <vt:lpstr>Darker Grotesque SemiBold</vt:lpstr>
      <vt:lpstr>Roboto Medium</vt:lpstr>
      <vt:lpstr>Raleway</vt:lpstr>
      <vt:lpstr>Calibri</vt:lpstr>
      <vt:lpstr>Arial</vt:lpstr>
      <vt:lpstr>Snowy Mountains Minitheme by Slidesgo</vt:lpstr>
      <vt:lpstr>Slidesgo Final Pages</vt:lpstr>
      <vt:lpstr>Bài toán bẻ ảnh  Captcha</vt:lpstr>
      <vt:lpstr>Trương Thị Thu Hà Phạm Thị Thanh Hảo Thái Thuỳ Linh</vt:lpstr>
      <vt:lpstr>Table of contents</vt:lpstr>
      <vt:lpstr>Introduction</vt:lpstr>
      <vt:lpstr>CAPTCHA</vt:lpstr>
      <vt:lpstr>Captcha</vt:lpstr>
      <vt:lpstr>Tools</vt:lpstr>
      <vt:lpstr>PowerPoint Presentation</vt:lpstr>
      <vt:lpstr>Implement</vt:lpstr>
      <vt:lpstr>Captcha Generator</vt:lpstr>
      <vt:lpstr>Digital Image Processing</vt:lpstr>
      <vt:lpstr>K – Nearest Neighbor</vt:lpstr>
      <vt:lpstr>Demo</vt:lpstr>
      <vt:lpstr>Awesome words</vt:lpstr>
      <vt:lpstr>Our history</vt:lpstr>
      <vt:lpstr>Come and feel part of nature</vt:lpstr>
      <vt:lpstr>Enjoy nature's gifts</vt:lpstr>
      <vt:lpstr>A picture is worth a thousand words</vt:lpstr>
      <vt:lpstr>Top-rated attractions</vt:lpstr>
      <vt:lpstr>Mercury</vt:lpstr>
      <vt:lpstr>Where can you visit us?</vt:lpstr>
      <vt:lpstr>What can you do?</vt:lpstr>
      <vt:lpstr>Ready to live your adventure?</vt:lpstr>
      <vt:lpstr>This is a graph</vt:lpstr>
      <vt:lpstr>21 million</vt:lpstr>
      <vt:lpstr>Product demo</vt:lpstr>
      <vt:lpstr>Thanks!</vt:lpstr>
      <vt:lpstr>Outdoor activities 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toán bẻ ảnh  Captcha</dc:title>
  <cp:lastModifiedBy>TRUONG THI THU HA D19CN08</cp:lastModifiedBy>
  <cp:revision>15</cp:revision>
  <dcterms:modified xsi:type="dcterms:W3CDTF">2022-12-09T11:46:41Z</dcterms:modified>
</cp:coreProperties>
</file>